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0" i="0">
                <a:solidFill>
                  <a:schemeClr val="tx1"/>
                </a:solidFill>
                <a:latin typeface="Geneva"/>
                <a:cs typeface="Genev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0" i="0">
                <a:solidFill>
                  <a:schemeClr val="tx1"/>
                </a:solidFill>
                <a:latin typeface="Geneva"/>
                <a:cs typeface="Genev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0" i="0">
                <a:solidFill>
                  <a:schemeClr val="tx1"/>
                </a:solidFill>
                <a:latin typeface="Geneva"/>
                <a:cs typeface="Genev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0" i="0">
                <a:solidFill>
                  <a:schemeClr val="tx1"/>
                </a:solidFill>
                <a:latin typeface="Geneva"/>
                <a:cs typeface="Genev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07198" y="5052128"/>
            <a:ext cx="7479003" cy="1896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0" i="0">
                <a:solidFill>
                  <a:schemeClr val="tx1"/>
                </a:solidFill>
                <a:latin typeface="Geneva"/>
                <a:cs typeface="Genev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0525" y="526610"/>
            <a:ext cx="3334011" cy="20861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45313" y="526618"/>
            <a:ext cx="3356063" cy="21694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24280" y="2832600"/>
            <a:ext cx="4097789" cy="2298758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314150" y="5222117"/>
            <a:ext cx="4370070" cy="16891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71145" marR="5080" indent="-259079">
              <a:lnSpc>
                <a:spcPct val="131500"/>
              </a:lnSpc>
              <a:spcBef>
                <a:spcPts val="95"/>
              </a:spcBef>
            </a:pPr>
            <a:r>
              <a:rPr dirty="0" sz="4150" spc="-220">
                <a:latin typeface="Arial"/>
                <a:cs typeface="Arial"/>
              </a:rPr>
              <a:t>The</a:t>
            </a:r>
            <a:r>
              <a:rPr dirty="0" sz="4150" spc="-290">
                <a:latin typeface="Arial"/>
                <a:cs typeface="Arial"/>
              </a:rPr>
              <a:t> </a:t>
            </a:r>
            <a:r>
              <a:rPr dirty="0" sz="4150" spc="-105">
                <a:latin typeface="Arial"/>
                <a:cs typeface="Arial"/>
              </a:rPr>
              <a:t>Transport</a:t>
            </a:r>
            <a:r>
              <a:rPr dirty="0" sz="4150" spc="-285">
                <a:latin typeface="Arial"/>
                <a:cs typeface="Arial"/>
              </a:rPr>
              <a:t> </a:t>
            </a:r>
            <a:r>
              <a:rPr dirty="0" sz="4150" spc="-100">
                <a:latin typeface="Arial"/>
                <a:cs typeface="Arial"/>
              </a:rPr>
              <a:t>Book </a:t>
            </a:r>
            <a:r>
              <a:rPr dirty="0" sz="4150" spc="-270">
                <a:latin typeface="Arial"/>
                <a:cs typeface="Arial"/>
              </a:rPr>
              <a:t>By</a:t>
            </a:r>
            <a:r>
              <a:rPr dirty="0" sz="4150" spc="-290">
                <a:latin typeface="Arial"/>
                <a:cs typeface="Arial"/>
              </a:rPr>
              <a:t> </a:t>
            </a:r>
            <a:r>
              <a:rPr dirty="0" sz="4150" spc="-100">
                <a:latin typeface="Arial"/>
                <a:cs typeface="Arial"/>
              </a:rPr>
              <a:t>Huntah</a:t>
            </a:r>
            <a:r>
              <a:rPr dirty="0" sz="4150" spc="-290">
                <a:latin typeface="Arial"/>
                <a:cs typeface="Arial"/>
              </a:rPr>
              <a:t> </a:t>
            </a:r>
            <a:r>
              <a:rPr dirty="0" sz="4150" spc="-10">
                <a:latin typeface="Arial"/>
                <a:cs typeface="Arial"/>
              </a:rPr>
              <a:t>Baxter</a:t>
            </a:r>
            <a:endParaRPr sz="4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6170" y="562310"/>
            <a:ext cx="7219844" cy="481762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4333" rIns="0" bIns="0" rtlCol="0" vert="horz">
            <a:spAutoFit/>
          </a:bodyPr>
          <a:lstStyle/>
          <a:p>
            <a:pPr algn="ctr" marL="548640" marR="93345">
              <a:lnSpc>
                <a:spcPct val="100000"/>
              </a:lnSpc>
              <a:spcBef>
                <a:spcPts val="100"/>
              </a:spcBef>
            </a:pPr>
            <a:r>
              <a:rPr dirty="0" sz="4000" spc="-320">
                <a:latin typeface="Arial"/>
                <a:cs typeface="Arial"/>
              </a:rPr>
              <a:t>T</a:t>
            </a:r>
            <a:r>
              <a:rPr dirty="0" sz="4000" spc="-300">
                <a:latin typeface="Arial"/>
                <a:cs typeface="Arial"/>
              </a:rPr>
              <a:t> </a:t>
            </a:r>
            <a:r>
              <a:rPr dirty="0" sz="4000" spc="-125">
                <a:latin typeface="Arial"/>
                <a:cs typeface="Arial"/>
              </a:rPr>
              <a:t>is</a:t>
            </a:r>
            <a:r>
              <a:rPr dirty="0" sz="4000" spc="-300">
                <a:latin typeface="Arial"/>
                <a:cs typeface="Arial"/>
              </a:rPr>
              <a:t> </a:t>
            </a:r>
            <a:r>
              <a:rPr dirty="0" sz="4000" spc="-20">
                <a:latin typeface="Arial"/>
                <a:cs typeface="Arial"/>
              </a:rPr>
              <a:t>for</a:t>
            </a:r>
            <a:r>
              <a:rPr dirty="0" sz="4000" spc="-295">
                <a:latin typeface="Arial"/>
                <a:cs typeface="Arial"/>
              </a:rPr>
              <a:t> </a:t>
            </a:r>
            <a:r>
              <a:rPr dirty="0" sz="4000" spc="-40">
                <a:latin typeface="Arial"/>
                <a:cs typeface="Arial"/>
              </a:rPr>
              <a:t>Thomas...</a:t>
            </a:r>
            <a:endParaRPr sz="4000">
              <a:latin typeface="Arial"/>
              <a:cs typeface="Arial"/>
            </a:endParaRPr>
          </a:p>
          <a:p>
            <a:pPr algn="ctr" marL="548640">
              <a:lnSpc>
                <a:spcPct val="100000"/>
              </a:lnSpc>
            </a:pPr>
            <a:r>
              <a:rPr dirty="0" sz="4000" spc="-254">
                <a:latin typeface="Arial"/>
                <a:cs typeface="Arial"/>
              </a:rPr>
              <a:t>Who</a:t>
            </a:r>
            <a:r>
              <a:rPr dirty="0" sz="4000" spc="-280">
                <a:latin typeface="Arial"/>
                <a:cs typeface="Arial"/>
              </a:rPr>
              <a:t> </a:t>
            </a:r>
            <a:r>
              <a:rPr dirty="0" sz="4000" spc="-125">
                <a:latin typeface="Arial"/>
                <a:cs typeface="Arial"/>
              </a:rPr>
              <a:t>is</a:t>
            </a:r>
            <a:r>
              <a:rPr dirty="0" sz="4000" spc="-280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totally</a:t>
            </a:r>
            <a:r>
              <a:rPr dirty="0" sz="4000" spc="-280">
                <a:latin typeface="Arial"/>
                <a:cs typeface="Arial"/>
              </a:rPr>
              <a:t> </a:t>
            </a:r>
            <a:r>
              <a:rPr dirty="0" sz="4000" spc="-10">
                <a:latin typeface="Arial"/>
                <a:cs typeface="Arial"/>
              </a:rPr>
              <a:t>terrific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7253" y="445585"/>
            <a:ext cx="7739766" cy="443633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671" rIns="0" bIns="0" rtlCol="0" vert="horz">
            <a:spAutoFit/>
          </a:bodyPr>
          <a:lstStyle/>
          <a:p>
            <a:pPr algn="ctr" marL="240665">
              <a:lnSpc>
                <a:spcPct val="100000"/>
              </a:lnSpc>
              <a:spcBef>
                <a:spcPts val="100"/>
              </a:spcBef>
            </a:pPr>
            <a:r>
              <a:rPr dirty="0" sz="4800" spc="-210"/>
              <a:t>R</a:t>
            </a:r>
            <a:r>
              <a:rPr dirty="0" sz="4800" spc="-640"/>
              <a:t> </a:t>
            </a:r>
            <a:r>
              <a:rPr dirty="0" sz="4800" spc="-204"/>
              <a:t>is</a:t>
            </a:r>
            <a:r>
              <a:rPr dirty="0" sz="4800" spc="-635"/>
              <a:t> </a:t>
            </a:r>
            <a:r>
              <a:rPr dirty="0" sz="4800" spc="-355"/>
              <a:t>for</a:t>
            </a:r>
            <a:r>
              <a:rPr dirty="0" sz="4800" spc="-635"/>
              <a:t> </a:t>
            </a:r>
            <a:r>
              <a:rPr dirty="0" sz="4800" spc="-330"/>
              <a:t>Rowboat...</a:t>
            </a:r>
            <a:endParaRPr sz="4800"/>
          </a:p>
          <a:p>
            <a:pPr algn="ctr" marL="233045">
              <a:lnSpc>
                <a:spcPct val="100000"/>
              </a:lnSpc>
            </a:pPr>
            <a:r>
              <a:rPr dirty="0" sz="4800" spc="-380"/>
              <a:t>That</a:t>
            </a:r>
            <a:r>
              <a:rPr dirty="0" sz="4800" spc="-625"/>
              <a:t> </a:t>
            </a:r>
            <a:r>
              <a:rPr dirty="0" sz="4800" spc="-204"/>
              <a:t>is</a:t>
            </a:r>
            <a:r>
              <a:rPr dirty="0" sz="4800" spc="-625"/>
              <a:t> </a:t>
            </a:r>
            <a:r>
              <a:rPr dirty="0" sz="4800" spc="-225"/>
              <a:t>really</a:t>
            </a:r>
            <a:r>
              <a:rPr dirty="0" sz="4800" spc="-620"/>
              <a:t> </a:t>
            </a:r>
            <a:r>
              <a:rPr dirty="0" sz="4800" spc="-204"/>
              <a:t>relaxing</a:t>
            </a:r>
            <a:endParaRPr sz="4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1125" y="628777"/>
            <a:ext cx="8829985" cy="344554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306070">
              <a:lnSpc>
                <a:spcPct val="100000"/>
              </a:lnSpc>
              <a:spcBef>
                <a:spcPts val="100"/>
              </a:spcBef>
            </a:pPr>
            <a:r>
              <a:rPr dirty="0" sz="4800" spc="-910"/>
              <a:t>A</a:t>
            </a:r>
            <a:r>
              <a:rPr dirty="0" sz="4800" spc="-640"/>
              <a:t> </a:t>
            </a:r>
            <a:r>
              <a:rPr dirty="0" sz="4800" spc="-204"/>
              <a:t>is</a:t>
            </a:r>
            <a:r>
              <a:rPr dirty="0" sz="4800" spc="-635"/>
              <a:t> </a:t>
            </a:r>
            <a:r>
              <a:rPr dirty="0" sz="4800" spc="-355"/>
              <a:t>for</a:t>
            </a:r>
            <a:r>
              <a:rPr dirty="0" sz="4800" spc="-640"/>
              <a:t> </a:t>
            </a:r>
            <a:r>
              <a:rPr dirty="0" sz="4800" spc="-265"/>
              <a:t>Airplane...</a:t>
            </a:r>
            <a:endParaRPr sz="4800"/>
          </a:p>
          <a:p>
            <a:pPr algn="ctr" marL="306070">
              <a:lnSpc>
                <a:spcPct val="100000"/>
              </a:lnSpc>
            </a:pPr>
            <a:r>
              <a:rPr dirty="0" sz="4800" spc="-535"/>
              <a:t>Very</a:t>
            </a:r>
            <a:r>
              <a:rPr dirty="0" sz="4800" spc="-640"/>
              <a:t> </a:t>
            </a:r>
            <a:r>
              <a:rPr dirty="0" sz="4800" spc="-350"/>
              <a:t>active</a:t>
            </a:r>
            <a:r>
              <a:rPr dirty="0" sz="4800" spc="-635"/>
              <a:t> </a:t>
            </a:r>
            <a:r>
              <a:rPr dirty="0" sz="4800" spc="-85"/>
              <a:t>in</a:t>
            </a:r>
            <a:r>
              <a:rPr dirty="0" sz="4800" spc="-635"/>
              <a:t> </a:t>
            </a:r>
            <a:r>
              <a:rPr dirty="0" sz="4800" spc="-360"/>
              <a:t>the</a:t>
            </a:r>
            <a:r>
              <a:rPr dirty="0" sz="4800" spc="-635"/>
              <a:t> </a:t>
            </a:r>
            <a:r>
              <a:rPr dirty="0" sz="4800" spc="-415"/>
              <a:t>sky</a:t>
            </a:r>
            <a:endParaRPr sz="4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3143" y="482161"/>
            <a:ext cx="7905948" cy="443633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0019" rIns="0" bIns="0" rtlCol="0" vert="horz">
            <a:spAutoFit/>
          </a:bodyPr>
          <a:lstStyle/>
          <a:p>
            <a:pPr algn="ctr" marL="346710">
              <a:lnSpc>
                <a:spcPct val="100000"/>
              </a:lnSpc>
              <a:spcBef>
                <a:spcPts val="100"/>
              </a:spcBef>
            </a:pPr>
            <a:r>
              <a:rPr dirty="0" sz="4800" spc="-310"/>
              <a:t>N</a:t>
            </a:r>
            <a:r>
              <a:rPr dirty="0" sz="4800" spc="-640"/>
              <a:t> </a:t>
            </a:r>
            <a:r>
              <a:rPr dirty="0" sz="4800" spc="-204"/>
              <a:t>is</a:t>
            </a:r>
            <a:r>
              <a:rPr dirty="0" sz="4800" spc="-635"/>
              <a:t> </a:t>
            </a:r>
            <a:r>
              <a:rPr dirty="0" sz="4800" spc="-355"/>
              <a:t>for</a:t>
            </a:r>
            <a:r>
              <a:rPr dirty="0" sz="4800" spc="-640"/>
              <a:t> </a:t>
            </a:r>
            <a:r>
              <a:rPr dirty="0" sz="4800" spc="-405"/>
              <a:t>Navy</a:t>
            </a:r>
            <a:r>
              <a:rPr dirty="0" sz="4800" spc="-635"/>
              <a:t> </a:t>
            </a:r>
            <a:r>
              <a:rPr dirty="0" sz="4800" spc="-290"/>
              <a:t>Cruiser...</a:t>
            </a:r>
            <a:endParaRPr sz="4800"/>
          </a:p>
          <a:p>
            <a:pPr algn="ctr" marL="346710">
              <a:lnSpc>
                <a:spcPct val="100000"/>
              </a:lnSpc>
            </a:pPr>
            <a:r>
              <a:rPr dirty="0" sz="4800" spc="-310"/>
              <a:t>Navigating</a:t>
            </a:r>
            <a:r>
              <a:rPr dirty="0" sz="4800" spc="-640"/>
              <a:t> </a:t>
            </a:r>
            <a:r>
              <a:rPr dirty="0" sz="4800" spc="-360"/>
              <a:t>the</a:t>
            </a:r>
            <a:r>
              <a:rPr dirty="0" sz="4800" spc="-640"/>
              <a:t> </a:t>
            </a:r>
            <a:r>
              <a:rPr dirty="0" sz="4800" spc="-425"/>
              <a:t>seas</a:t>
            </a:r>
            <a:endParaRPr sz="4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0837" y="676986"/>
            <a:ext cx="7758341" cy="4242066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7986" rIns="0" bIns="0" rtlCol="0" vert="horz">
            <a:spAutoFit/>
          </a:bodyPr>
          <a:lstStyle/>
          <a:p>
            <a:pPr algn="ctr" marL="788035">
              <a:lnSpc>
                <a:spcPct val="100000"/>
              </a:lnSpc>
              <a:spcBef>
                <a:spcPts val="100"/>
              </a:spcBef>
            </a:pPr>
            <a:r>
              <a:rPr dirty="0" sz="4800" spc="-350"/>
              <a:t>S</a:t>
            </a:r>
            <a:r>
              <a:rPr dirty="0" sz="4800" spc="-635"/>
              <a:t> </a:t>
            </a:r>
            <a:r>
              <a:rPr dirty="0" sz="4800" spc="-204"/>
              <a:t>is</a:t>
            </a:r>
            <a:r>
              <a:rPr dirty="0" sz="4800" spc="-635"/>
              <a:t> </a:t>
            </a:r>
            <a:r>
              <a:rPr dirty="0" sz="4800" spc="-355"/>
              <a:t>for</a:t>
            </a:r>
            <a:r>
              <a:rPr dirty="0" sz="4800" spc="-630"/>
              <a:t> </a:t>
            </a:r>
            <a:r>
              <a:rPr dirty="0" sz="4800" spc="-360"/>
              <a:t>Santa's</a:t>
            </a:r>
            <a:r>
              <a:rPr dirty="0" sz="4800" spc="-635"/>
              <a:t> </a:t>
            </a:r>
            <a:r>
              <a:rPr dirty="0" sz="4800" spc="-110"/>
              <a:t>Sleigh...</a:t>
            </a:r>
            <a:endParaRPr sz="4800"/>
          </a:p>
          <a:p>
            <a:pPr algn="ctr" marL="788035">
              <a:lnSpc>
                <a:spcPct val="100000"/>
              </a:lnSpc>
            </a:pPr>
            <a:r>
              <a:rPr dirty="0" sz="4800" spc="-285"/>
              <a:t>Dashing</a:t>
            </a:r>
            <a:r>
              <a:rPr dirty="0" sz="4800" spc="-640"/>
              <a:t> </a:t>
            </a:r>
            <a:r>
              <a:rPr dirty="0" sz="4800" spc="-315"/>
              <a:t>through</a:t>
            </a:r>
            <a:r>
              <a:rPr dirty="0" sz="4800" spc="-635"/>
              <a:t> </a:t>
            </a:r>
            <a:r>
              <a:rPr dirty="0" sz="4800" spc="-360"/>
              <a:t>the</a:t>
            </a:r>
            <a:r>
              <a:rPr dirty="0" sz="4800" spc="-640"/>
              <a:t> </a:t>
            </a:r>
            <a:r>
              <a:rPr dirty="0" sz="4800" spc="-355"/>
              <a:t>snow</a:t>
            </a:r>
            <a:endParaRPr sz="4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731" y="584022"/>
            <a:ext cx="7777124" cy="43627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5061" rIns="0" bIns="0" rtlCol="0" vert="horz">
            <a:spAutoFit/>
          </a:bodyPr>
          <a:lstStyle/>
          <a:p>
            <a:pPr marL="1682750" marR="5080" indent="278130">
              <a:lnSpc>
                <a:spcPct val="100000"/>
              </a:lnSpc>
              <a:spcBef>
                <a:spcPts val="90"/>
              </a:spcBef>
            </a:pPr>
            <a:r>
              <a:rPr dirty="0" sz="4100" spc="-80"/>
              <a:t>P</a:t>
            </a:r>
            <a:r>
              <a:rPr dirty="0" sz="4100" spc="-530"/>
              <a:t> </a:t>
            </a:r>
            <a:r>
              <a:rPr dirty="0" sz="4100" spc="-175"/>
              <a:t>is</a:t>
            </a:r>
            <a:r>
              <a:rPr dirty="0" sz="4100" spc="-530"/>
              <a:t> </a:t>
            </a:r>
            <a:r>
              <a:rPr dirty="0" sz="4100" spc="-305"/>
              <a:t>for</a:t>
            </a:r>
            <a:r>
              <a:rPr dirty="0" sz="4100" spc="-530"/>
              <a:t> </a:t>
            </a:r>
            <a:r>
              <a:rPr dirty="0" sz="4100" spc="-200"/>
              <a:t>Police</a:t>
            </a:r>
            <a:r>
              <a:rPr dirty="0" sz="4100" spc="-530"/>
              <a:t> </a:t>
            </a:r>
            <a:r>
              <a:rPr dirty="0" sz="4100" spc="-285"/>
              <a:t>Car... </a:t>
            </a:r>
            <a:r>
              <a:rPr dirty="0" sz="4100" spc="-305"/>
              <a:t>protecting</a:t>
            </a:r>
            <a:r>
              <a:rPr dirty="0" sz="4100" spc="-535"/>
              <a:t> </a:t>
            </a:r>
            <a:r>
              <a:rPr dirty="0" sz="4100" spc="-330"/>
              <a:t>the</a:t>
            </a:r>
            <a:r>
              <a:rPr dirty="0" sz="4100" spc="-535"/>
              <a:t> </a:t>
            </a:r>
            <a:r>
              <a:rPr dirty="0" sz="4100" spc="-400"/>
              <a:t>streets</a:t>
            </a:r>
            <a:endParaRPr sz="4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0058" y="595706"/>
            <a:ext cx="6369784" cy="4246521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6409" rIns="0" bIns="0" rtlCol="0" vert="horz">
            <a:spAutoFit/>
          </a:bodyPr>
          <a:lstStyle/>
          <a:p>
            <a:pPr algn="ctr" marL="422275">
              <a:lnSpc>
                <a:spcPct val="100000"/>
              </a:lnSpc>
              <a:spcBef>
                <a:spcPts val="100"/>
              </a:spcBef>
            </a:pPr>
            <a:r>
              <a:rPr dirty="0" sz="4800" spc="-355"/>
              <a:t>O</a:t>
            </a:r>
            <a:r>
              <a:rPr dirty="0" sz="4800" spc="-640"/>
              <a:t> </a:t>
            </a:r>
            <a:r>
              <a:rPr dirty="0" sz="4800" spc="-204"/>
              <a:t>is</a:t>
            </a:r>
            <a:r>
              <a:rPr dirty="0" sz="4800" spc="-635"/>
              <a:t> </a:t>
            </a:r>
            <a:r>
              <a:rPr dirty="0" sz="4800" spc="-355"/>
              <a:t>for</a:t>
            </a:r>
            <a:r>
              <a:rPr dirty="0" sz="4800" spc="-635"/>
              <a:t> </a:t>
            </a:r>
            <a:r>
              <a:rPr dirty="0" sz="4800" spc="-695"/>
              <a:t>Oﬀ</a:t>
            </a:r>
            <a:r>
              <a:rPr dirty="0" sz="4800" spc="-635"/>
              <a:t> </a:t>
            </a:r>
            <a:r>
              <a:rPr dirty="0" sz="4800" spc="-290"/>
              <a:t>Road</a:t>
            </a:r>
            <a:r>
              <a:rPr dirty="0" sz="4800" spc="-635"/>
              <a:t> </a:t>
            </a:r>
            <a:r>
              <a:rPr dirty="0" sz="4800" spc="-275"/>
              <a:t>vehicle...</a:t>
            </a:r>
            <a:endParaRPr sz="4800"/>
          </a:p>
          <a:p>
            <a:pPr algn="ctr" marL="422275">
              <a:lnSpc>
                <a:spcPct val="100000"/>
              </a:lnSpc>
            </a:pPr>
            <a:r>
              <a:rPr dirty="0" sz="4800" spc="-340"/>
              <a:t>Overcoming</a:t>
            </a:r>
            <a:r>
              <a:rPr dirty="0" sz="4800" spc="-600"/>
              <a:t> </a:t>
            </a:r>
            <a:r>
              <a:rPr dirty="0" sz="4800" spc="-365"/>
              <a:t>obstacles</a:t>
            </a:r>
            <a:endParaRPr sz="4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8741" y="521792"/>
            <a:ext cx="7217926" cy="474972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44834" rIns="0" bIns="0" rtlCol="0" vert="horz">
            <a:spAutoFit/>
          </a:bodyPr>
          <a:lstStyle/>
          <a:p>
            <a:pPr algn="ctr" marL="261620">
              <a:lnSpc>
                <a:spcPct val="100000"/>
              </a:lnSpc>
              <a:spcBef>
                <a:spcPts val="125"/>
              </a:spcBef>
            </a:pPr>
            <a:r>
              <a:rPr dirty="0" spc="-180"/>
              <a:t>R</a:t>
            </a:r>
            <a:r>
              <a:rPr dirty="0" spc="-625"/>
              <a:t> </a:t>
            </a:r>
            <a:r>
              <a:rPr dirty="0" spc="-200"/>
              <a:t>is</a:t>
            </a:r>
            <a:r>
              <a:rPr dirty="0" spc="-620"/>
              <a:t> </a:t>
            </a:r>
            <a:r>
              <a:rPr dirty="0" spc="-330"/>
              <a:t>for</a:t>
            </a:r>
            <a:r>
              <a:rPr dirty="0" spc="-620"/>
              <a:t> </a:t>
            </a:r>
            <a:r>
              <a:rPr dirty="0" spc="-335"/>
              <a:t>Race</a:t>
            </a:r>
            <a:r>
              <a:rPr dirty="0" spc="-625"/>
              <a:t> </a:t>
            </a:r>
            <a:r>
              <a:rPr dirty="0" spc="-335"/>
              <a:t>car...</a:t>
            </a:r>
          </a:p>
          <a:p>
            <a:pPr algn="ctr" marL="261620">
              <a:lnSpc>
                <a:spcPct val="100000"/>
              </a:lnSpc>
              <a:spcBef>
                <a:spcPts val="30"/>
              </a:spcBef>
            </a:pPr>
            <a:r>
              <a:rPr dirty="0" spc="-254"/>
              <a:t>Racing</a:t>
            </a:r>
            <a:r>
              <a:rPr dirty="0" spc="-605"/>
              <a:t> </a:t>
            </a:r>
            <a:r>
              <a:rPr dirty="0" spc="-235"/>
              <a:t>around</a:t>
            </a:r>
            <a:r>
              <a:rPr dirty="0" spc="-600"/>
              <a:t> </a:t>
            </a:r>
            <a:r>
              <a:rPr dirty="0" spc="-360"/>
              <a:t>the</a:t>
            </a:r>
            <a:r>
              <a:rPr dirty="0" spc="-600"/>
              <a:t> </a:t>
            </a:r>
            <a:r>
              <a:rPr dirty="0" spc="-355"/>
              <a:t>track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59093" y="5549912"/>
            <a:ext cx="4079240" cy="14909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74625">
              <a:lnSpc>
                <a:spcPct val="100000"/>
              </a:lnSpc>
              <a:spcBef>
                <a:spcPts val="105"/>
              </a:spcBef>
            </a:pPr>
            <a:r>
              <a:rPr dirty="0" sz="4800" spc="-525">
                <a:latin typeface="Geneva"/>
                <a:cs typeface="Geneva"/>
              </a:rPr>
              <a:t>T</a:t>
            </a:r>
            <a:r>
              <a:rPr dirty="0" sz="4800" spc="-635">
                <a:latin typeface="Geneva"/>
                <a:cs typeface="Geneva"/>
              </a:rPr>
              <a:t> </a:t>
            </a:r>
            <a:r>
              <a:rPr dirty="0" sz="4800" spc="-204">
                <a:latin typeface="Geneva"/>
                <a:cs typeface="Geneva"/>
              </a:rPr>
              <a:t>is</a:t>
            </a:r>
            <a:r>
              <a:rPr dirty="0" sz="4800" spc="-630">
                <a:latin typeface="Geneva"/>
                <a:cs typeface="Geneva"/>
              </a:rPr>
              <a:t> </a:t>
            </a:r>
            <a:r>
              <a:rPr dirty="0" sz="4800" spc="-355">
                <a:latin typeface="Geneva"/>
                <a:cs typeface="Geneva"/>
              </a:rPr>
              <a:t>for</a:t>
            </a:r>
            <a:r>
              <a:rPr dirty="0" sz="4800" spc="-635">
                <a:latin typeface="Geneva"/>
                <a:cs typeface="Geneva"/>
              </a:rPr>
              <a:t> </a:t>
            </a:r>
            <a:r>
              <a:rPr dirty="0" sz="4800" spc="-330">
                <a:latin typeface="Geneva"/>
                <a:cs typeface="Geneva"/>
              </a:rPr>
              <a:t>Truck... </a:t>
            </a:r>
            <a:r>
              <a:rPr dirty="0" sz="4800" spc="-355">
                <a:latin typeface="Geneva"/>
                <a:cs typeface="Geneva"/>
              </a:rPr>
              <a:t>tooting</a:t>
            </a:r>
            <a:r>
              <a:rPr dirty="0" sz="4800" spc="-630">
                <a:latin typeface="Geneva"/>
                <a:cs typeface="Geneva"/>
              </a:rPr>
              <a:t> </a:t>
            </a:r>
            <a:r>
              <a:rPr dirty="0" sz="4800" spc="-315">
                <a:latin typeface="Geneva"/>
                <a:cs typeface="Geneva"/>
              </a:rPr>
              <a:t>it's</a:t>
            </a:r>
            <a:r>
              <a:rPr dirty="0" sz="4800" spc="-625">
                <a:latin typeface="Geneva"/>
                <a:cs typeface="Geneva"/>
              </a:rPr>
              <a:t> </a:t>
            </a:r>
            <a:r>
              <a:rPr dirty="0" sz="4800" spc="-195">
                <a:latin typeface="Geneva"/>
                <a:cs typeface="Geneva"/>
              </a:rPr>
              <a:t>horn</a:t>
            </a:r>
            <a:endParaRPr sz="4800">
              <a:latin typeface="Geneva"/>
              <a:cs typeface="Genev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8389" y="337886"/>
            <a:ext cx="6459914" cy="48858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2026-08-17T07:27:16Z</dcterms:created>
  <dcterms:modified xsi:type="dcterms:W3CDTF">2026-08-17T07:27:16Z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2026-07-31T00:00:00Z</vt:filetime>
  </property>
  <property fmtid="{D5CDD505-2E9C-101B-9397-08002B2CF9AE}" pid="3" name="CreationClient">
    <vt:lpwstr>authoring</vt:lpwstr>
  </property>
  <property fmtid="{D5CDD505-2E9C-101B-9397-08002B2CF9AE}" pid="4" name="Creator">
    <vt:lpwstr>Adobe Express</vt:lpwstr>
  </property>
  <property fmtid="{D5CDD505-2E9C-101B-9397-08002B2CF9AE}" pid="5" name="LastSaved">
    <vt:filetime>2026-08-17T00:00:00Z</vt:filetime>
  </property>
  <property fmtid="{D5CDD505-2E9C-101B-9397-08002B2CF9AE}" pid="6" name="Producer">
    <vt:lpwstr>Adobe Express</vt:lpwstr>
  </property>
</Properties>
</file>