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>
      <p:cViewPr varScale="1">
        <p:scale>
          <a:sx n="96" d="100"/>
          <a:sy n="96" d="100"/>
        </p:scale>
        <p:origin x="1616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2/8/21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60945"/>
          </a:xfrm>
          <a:custGeom>
            <a:avLst/>
            <a:gdLst/>
            <a:ahLst/>
            <a:cxnLst/>
            <a:rect l="l" t="t" r="r" b="b"/>
            <a:pathLst>
              <a:path w="10693400" h="7560945">
                <a:moveTo>
                  <a:pt x="0" y="0"/>
                </a:moveTo>
                <a:lnTo>
                  <a:pt x="10693399" y="0"/>
                </a:lnTo>
                <a:lnTo>
                  <a:pt x="10693399" y="7560604"/>
                </a:lnTo>
                <a:lnTo>
                  <a:pt x="0" y="7560604"/>
                </a:lnTo>
                <a:lnTo>
                  <a:pt x="0" y="0"/>
                </a:lnTo>
                <a:close/>
              </a:path>
            </a:pathLst>
          </a:custGeom>
          <a:solidFill>
            <a:srgbClr val="50B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3483" y="5382267"/>
            <a:ext cx="559435" cy="471170"/>
          </a:xfrm>
          <a:custGeom>
            <a:avLst/>
            <a:gdLst/>
            <a:ahLst/>
            <a:cxnLst/>
            <a:rect l="l" t="t" r="r" b="b"/>
            <a:pathLst>
              <a:path w="559434" h="471170">
                <a:moveTo>
                  <a:pt x="0" y="0"/>
                </a:moveTo>
                <a:lnTo>
                  <a:pt x="559388" y="0"/>
                </a:lnTo>
                <a:lnTo>
                  <a:pt x="559388" y="471120"/>
                </a:lnTo>
                <a:lnTo>
                  <a:pt x="0" y="47112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5755" y="4274462"/>
            <a:ext cx="305435" cy="1591945"/>
          </a:xfrm>
          <a:custGeom>
            <a:avLst/>
            <a:gdLst/>
            <a:ahLst/>
            <a:cxnLst/>
            <a:rect l="l" t="t" r="r" b="b"/>
            <a:pathLst>
              <a:path w="305434" h="1591945">
                <a:moveTo>
                  <a:pt x="0" y="0"/>
                </a:moveTo>
                <a:lnTo>
                  <a:pt x="305128" y="0"/>
                </a:lnTo>
                <a:lnTo>
                  <a:pt x="305128" y="1591662"/>
                </a:lnTo>
                <a:lnTo>
                  <a:pt x="0" y="1591662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5755" y="6655598"/>
            <a:ext cx="305435" cy="420370"/>
          </a:xfrm>
          <a:custGeom>
            <a:avLst/>
            <a:gdLst/>
            <a:ahLst/>
            <a:cxnLst/>
            <a:rect l="l" t="t" r="r" b="b"/>
            <a:pathLst>
              <a:path w="305434" h="420370">
                <a:moveTo>
                  <a:pt x="0" y="0"/>
                </a:moveTo>
                <a:lnTo>
                  <a:pt x="305128" y="0"/>
                </a:lnTo>
                <a:lnTo>
                  <a:pt x="305128" y="420200"/>
                </a:lnTo>
                <a:lnTo>
                  <a:pt x="0" y="42020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790695" y="4274462"/>
            <a:ext cx="305435" cy="1591945"/>
          </a:xfrm>
          <a:custGeom>
            <a:avLst/>
            <a:gdLst/>
            <a:ahLst/>
            <a:cxnLst/>
            <a:rect l="l" t="t" r="r" b="b"/>
            <a:pathLst>
              <a:path w="305434" h="1591945">
                <a:moveTo>
                  <a:pt x="0" y="0"/>
                </a:moveTo>
                <a:lnTo>
                  <a:pt x="305114" y="0"/>
                </a:lnTo>
                <a:lnTo>
                  <a:pt x="305114" y="1591662"/>
                </a:lnTo>
                <a:lnTo>
                  <a:pt x="0" y="1591662"/>
                </a:lnTo>
                <a:lnTo>
                  <a:pt x="0" y="0"/>
                </a:lnTo>
                <a:close/>
              </a:path>
            </a:pathLst>
          </a:custGeom>
          <a:solidFill>
            <a:srgbClr val="336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90695" y="6655598"/>
            <a:ext cx="305435" cy="420370"/>
          </a:xfrm>
          <a:custGeom>
            <a:avLst/>
            <a:gdLst/>
            <a:ahLst/>
            <a:cxnLst/>
            <a:rect l="l" t="t" r="r" b="b"/>
            <a:pathLst>
              <a:path w="305434" h="420370">
                <a:moveTo>
                  <a:pt x="0" y="0"/>
                </a:moveTo>
                <a:lnTo>
                  <a:pt x="305114" y="0"/>
                </a:lnTo>
                <a:lnTo>
                  <a:pt x="305114" y="420200"/>
                </a:lnTo>
                <a:lnTo>
                  <a:pt x="0" y="420200"/>
                </a:lnTo>
                <a:lnTo>
                  <a:pt x="0" y="0"/>
                </a:lnTo>
                <a:close/>
              </a:path>
            </a:pathLst>
          </a:custGeom>
          <a:solidFill>
            <a:srgbClr val="336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28813" y="5267652"/>
            <a:ext cx="663575" cy="318770"/>
          </a:xfrm>
          <a:custGeom>
            <a:avLst/>
            <a:gdLst/>
            <a:ahLst/>
            <a:cxnLst/>
            <a:rect l="l" t="t" r="r" b="b"/>
            <a:pathLst>
              <a:path w="663575" h="318770">
                <a:moveTo>
                  <a:pt x="0" y="0"/>
                </a:moveTo>
                <a:lnTo>
                  <a:pt x="663570" y="0"/>
                </a:lnTo>
                <a:lnTo>
                  <a:pt x="663570" y="318345"/>
                </a:lnTo>
                <a:lnTo>
                  <a:pt x="0" y="318345"/>
                </a:lnTo>
                <a:lnTo>
                  <a:pt x="0" y="0"/>
                </a:lnTo>
                <a:close/>
              </a:path>
            </a:pathLst>
          </a:custGeom>
          <a:solidFill>
            <a:srgbClr val="336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28813" y="6757452"/>
            <a:ext cx="663575" cy="318770"/>
          </a:xfrm>
          <a:custGeom>
            <a:avLst/>
            <a:gdLst/>
            <a:ahLst/>
            <a:cxnLst/>
            <a:rect l="l" t="t" r="r" b="b"/>
            <a:pathLst>
              <a:path w="663575" h="318770">
                <a:moveTo>
                  <a:pt x="0" y="0"/>
                </a:moveTo>
                <a:lnTo>
                  <a:pt x="663570" y="0"/>
                </a:lnTo>
                <a:lnTo>
                  <a:pt x="663570" y="318345"/>
                </a:lnTo>
                <a:lnTo>
                  <a:pt x="0" y="318345"/>
                </a:lnTo>
                <a:lnTo>
                  <a:pt x="0" y="0"/>
                </a:lnTo>
                <a:close/>
              </a:path>
            </a:pathLst>
          </a:custGeom>
          <a:solidFill>
            <a:srgbClr val="336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40466" y="7381802"/>
            <a:ext cx="3052445" cy="179070"/>
          </a:xfrm>
          <a:custGeom>
            <a:avLst/>
            <a:gdLst/>
            <a:ahLst/>
            <a:cxnLst/>
            <a:rect l="l" t="t" r="r" b="b"/>
            <a:pathLst>
              <a:path w="3052445" h="179070">
                <a:moveTo>
                  <a:pt x="0" y="0"/>
                </a:moveTo>
                <a:lnTo>
                  <a:pt x="3051917" y="0"/>
                </a:lnTo>
                <a:lnTo>
                  <a:pt x="3051917" y="178802"/>
                </a:lnTo>
                <a:lnTo>
                  <a:pt x="0" y="178802"/>
                </a:lnTo>
                <a:lnTo>
                  <a:pt x="0" y="0"/>
                </a:lnTo>
                <a:close/>
              </a:path>
            </a:pathLst>
          </a:custGeom>
          <a:solidFill>
            <a:srgbClr val="336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13483" y="4732867"/>
            <a:ext cx="559435" cy="548005"/>
          </a:xfrm>
          <a:custGeom>
            <a:avLst/>
            <a:gdLst/>
            <a:ahLst/>
            <a:cxnLst/>
            <a:rect l="l" t="t" r="r" b="b"/>
            <a:pathLst>
              <a:path w="559434" h="548004">
                <a:moveTo>
                  <a:pt x="0" y="0"/>
                </a:moveTo>
                <a:lnTo>
                  <a:pt x="559388" y="0"/>
                </a:lnTo>
                <a:lnTo>
                  <a:pt x="559388" y="547522"/>
                </a:lnTo>
                <a:lnTo>
                  <a:pt x="0" y="547522"/>
                </a:lnTo>
                <a:lnTo>
                  <a:pt x="0" y="0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13483" y="5955257"/>
            <a:ext cx="559435" cy="1133475"/>
          </a:xfrm>
          <a:custGeom>
            <a:avLst/>
            <a:gdLst/>
            <a:ahLst/>
            <a:cxnLst/>
            <a:rect l="l" t="t" r="r" b="b"/>
            <a:pathLst>
              <a:path w="559434" h="1133475">
                <a:moveTo>
                  <a:pt x="0" y="0"/>
                </a:moveTo>
                <a:lnTo>
                  <a:pt x="559388" y="0"/>
                </a:lnTo>
                <a:lnTo>
                  <a:pt x="559388" y="1133271"/>
                </a:lnTo>
                <a:lnTo>
                  <a:pt x="0" y="1133271"/>
                </a:lnTo>
                <a:lnTo>
                  <a:pt x="0" y="0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28813" y="5687853"/>
            <a:ext cx="663575" cy="967740"/>
          </a:xfrm>
          <a:custGeom>
            <a:avLst/>
            <a:gdLst/>
            <a:ahLst/>
            <a:cxnLst/>
            <a:rect l="l" t="t" r="r" b="b"/>
            <a:pathLst>
              <a:path w="663575" h="967740">
                <a:moveTo>
                  <a:pt x="0" y="0"/>
                </a:moveTo>
                <a:lnTo>
                  <a:pt x="663570" y="0"/>
                </a:lnTo>
                <a:lnTo>
                  <a:pt x="663570" y="967744"/>
                </a:lnTo>
                <a:lnTo>
                  <a:pt x="0" y="967744"/>
                </a:lnTo>
                <a:lnTo>
                  <a:pt x="0" y="0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15755" y="5967994"/>
            <a:ext cx="305435" cy="586105"/>
          </a:xfrm>
          <a:custGeom>
            <a:avLst/>
            <a:gdLst/>
            <a:ahLst/>
            <a:cxnLst/>
            <a:rect l="l" t="t" r="r" b="b"/>
            <a:pathLst>
              <a:path w="305434" h="586104">
                <a:moveTo>
                  <a:pt x="0" y="0"/>
                </a:moveTo>
                <a:lnTo>
                  <a:pt x="305128" y="0"/>
                </a:lnTo>
                <a:lnTo>
                  <a:pt x="305128" y="585734"/>
                </a:lnTo>
                <a:lnTo>
                  <a:pt x="0" y="585734"/>
                </a:lnTo>
                <a:lnTo>
                  <a:pt x="0" y="0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90695" y="5967994"/>
            <a:ext cx="305435" cy="586105"/>
          </a:xfrm>
          <a:custGeom>
            <a:avLst/>
            <a:gdLst/>
            <a:ahLst/>
            <a:cxnLst/>
            <a:rect l="l" t="t" r="r" b="b"/>
            <a:pathLst>
              <a:path w="305434" h="586104">
                <a:moveTo>
                  <a:pt x="0" y="0"/>
                </a:moveTo>
                <a:lnTo>
                  <a:pt x="305114" y="0"/>
                </a:lnTo>
                <a:lnTo>
                  <a:pt x="305114" y="585734"/>
                </a:lnTo>
                <a:lnTo>
                  <a:pt x="0" y="585734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38756" y="4175303"/>
            <a:ext cx="3154045" cy="3385820"/>
          </a:xfrm>
          <a:custGeom>
            <a:avLst/>
            <a:gdLst/>
            <a:ahLst/>
            <a:cxnLst/>
            <a:rect l="l" t="t" r="r" b="b"/>
            <a:pathLst>
              <a:path w="3154045" h="3385820">
                <a:moveTo>
                  <a:pt x="101709" y="3385301"/>
                </a:moveTo>
                <a:lnTo>
                  <a:pt x="0" y="3385301"/>
                </a:lnTo>
                <a:lnTo>
                  <a:pt x="0" y="3155554"/>
                </a:lnTo>
                <a:lnTo>
                  <a:pt x="3997" y="3135732"/>
                </a:lnTo>
                <a:lnTo>
                  <a:pt x="14899" y="3119550"/>
                </a:lnTo>
                <a:lnTo>
                  <a:pt x="31067" y="3108643"/>
                </a:lnTo>
                <a:lnTo>
                  <a:pt x="50861" y="3104644"/>
                </a:lnTo>
                <a:lnTo>
                  <a:pt x="3153627" y="3104644"/>
                </a:lnTo>
                <a:lnTo>
                  <a:pt x="3153627" y="3206499"/>
                </a:lnTo>
                <a:lnTo>
                  <a:pt x="101709" y="3206499"/>
                </a:lnTo>
                <a:lnTo>
                  <a:pt x="101709" y="3385301"/>
                </a:lnTo>
                <a:close/>
              </a:path>
              <a:path w="3154045" h="3385820">
                <a:moveTo>
                  <a:pt x="989605" y="3015079"/>
                </a:moveTo>
                <a:lnTo>
                  <a:pt x="322767" y="3015079"/>
                </a:lnTo>
                <a:lnTo>
                  <a:pt x="303149" y="3010226"/>
                </a:lnTo>
                <a:lnTo>
                  <a:pt x="287364" y="2997439"/>
                </a:lnTo>
                <a:lnTo>
                  <a:pt x="276842" y="2979380"/>
                </a:lnTo>
                <a:lnTo>
                  <a:pt x="273016" y="2958710"/>
                </a:lnTo>
                <a:lnTo>
                  <a:pt x="273016" y="508783"/>
                </a:lnTo>
                <a:lnTo>
                  <a:pt x="276842" y="488617"/>
                </a:lnTo>
                <a:lnTo>
                  <a:pt x="287364" y="471681"/>
                </a:lnTo>
                <a:lnTo>
                  <a:pt x="303149" y="460021"/>
                </a:lnTo>
                <a:lnTo>
                  <a:pt x="322767" y="455680"/>
                </a:lnTo>
                <a:lnTo>
                  <a:pt x="989605" y="455680"/>
                </a:lnTo>
                <a:lnTo>
                  <a:pt x="1008669" y="460022"/>
                </a:lnTo>
                <a:lnTo>
                  <a:pt x="1023235" y="471684"/>
                </a:lnTo>
                <a:lnTo>
                  <a:pt x="1032538" y="488620"/>
                </a:lnTo>
                <a:lnTo>
                  <a:pt x="1035809" y="508783"/>
                </a:lnTo>
                <a:lnTo>
                  <a:pt x="1035809" y="557564"/>
                </a:lnTo>
                <a:lnTo>
                  <a:pt x="374726" y="557564"/>
                </a:lnTo>
                <a:lnTo>
                  <a:pt x="374726" y="1105087"/>
                </a:lnTo>
                <a:lnTo>
                  <a:pt x="1035809" y="1105087"/>
                </a:lnTo>
                <a:lnTo>
                  <a:pt x="1035809" y="1206963"/>
                </a:lnTo>
                <a:lnTo>
                  <a:pt x="374726" y="1206963"/>
                </a:lnTo>
                <a:lnTo>
                  <a:pt x="374726" y="1678084"/>
                </a:lnTo>
                <a:lnTo>
                  <a:pt x="1035809" y="1678084"/>
                </a:lnTo>
                <a:lnTo>
                  <a:pt x="1035809" y="1779953"/>
                </a:lnTo>
                <a:lnTo>
                  <a:pt x="374726" y="1779953"/>
                </a:lnTo>
                <a:lnTo>
                  <a:pt x="374726" y="2913225"/>
                </a:lnTo>
                <a:lnTo>
                  <a:pt x="1035809" y="2913225"/>
                </a:lnTo>
                <a:lnTo>
                  <a:pt x="1035809" y="2958710"/>
                </a:lnTo>
                <a:lnTo>
                  <a:pt x="1032538" y="2979383"/>
                </a:lnTo>
                <a:lnTo>
                  <a:pt x="1023235" y="2997442"/>
                </a:lnTo>
                <a:lnTo>
                  <a:pt x="1008669" y="3010227"/>
                </a:lnTo>
                <a:lnTo>
                  <a:pt x="989605" y="3015079"/>
                </a:lnTo>
                <a:close/>
              </a:path>
              <a:path w="3154045" h="3385820">
                <a:moveTo>
                  <a:pt x="1035809" y="1105087"/>
                </a:moveTo>
                <a:lnTo>
                  <a:pt x="934114" y="1105087"/>
                </a:lnTo>
                <a:lnTo>
                  <a:pt x="934114" y="557564"/>
                </a:lnTo>
                <a:lnTo>
                  <a:pt x="1035809" y="557564"/>
                </a:lnTo>
                <a:lnTo>
                  <a:pt x="1035809" y="1105087"/>
                </a:lnTo>
                <a:close/>
              </a:path>
              <a:path w="3154045" h="3385820">
                <a:moveTo>
                  <a:pt x="1035809" y="1678084"/>
                </a:moveTo>
                <a:lnTo>
                  <a:pt x="934114" y="1678084"/>
                </a:lnTo>
                <a:lnTo>
                  <a:pt x="934114" y="1206963"/>
                </a:lnTo>
                <a:lnTo>
                  <a:pt x="1035809" y="1206963"/>
                </a:lnTo>
                <a:lnTo>
                  <a:pt x="1035809" y="1678084"/>
                </a:lnTo>
                <a:close/>
              </a:path>
              <a:path w="3154045" h="3385820">
                <a:moveTo>
                  <a:pt x="1035809" y="2913225"/>
                </a:moveTo>
                <a:lnTo>
                  <a:pt x="934114" y="2913225"/>
                </a:lnTo>
                <a:lnTo>
                  <a:pt x="934114" y="1779953"/>
                </a:lnTo>
                <a:lnTo>
                  <a:pt x="1035809" y="1779953"/>
                </a:lnTo>
                <a:lnTo>
                  <a:pt x="1035809" y="2913225"/>
                </a:lnTo>
                <a:close/>
              </a:path>
              <a:path w="3154045" h="3385820">
                <a:moveTo>
                  <a:pt x="1605106" y="3002357"/>
                </a:moveTo>
                <a:lnTo>
                  <a:pt x="1200118" y="3002357"/>
                </a:lnTo>
                <a:lnTo>
                  <a:pt x="1180478" y="2998555"/>
                </a:lnTo>
                <a:lnTo>
                  <a:pt x="1164650" y="2988082"/>
                </a:lnTo>
                <a:lnTo>
                  <a:pt x="1154087" y="2972337"/>
                </a:lnTo>
                <a:lnTo>
                  <a:pt x="1150243" y="2952719"/>
                </a:lnTo>
                <a:lnTo>
                  <a:pt x="1150243" y="50766"/>
                </a:lnTo>
                <a:lnTo>
                  <a:pt x="1154087" y="30541"/>
                </a:lnTo>
                <a:lnTo>
                  <a:pt x="1164650" y="13478"/>
                </a:lnTo>
                <a:lnTo>
                  <a:pt x="1180478" y="1689"/>
                </a:lnTo>
                <a:lnTo>
                  <a:pt x="1188020" y="0"/>
                </a:lnTo>
                <a:lnTo>
                  <a:pt x="1617568" y="0"/>
                </a:lnTo>
                <a:lnTo>
                  <a:pt x="1625338" y="1689"/>
                </a:lnTo>
                <a:lnTo>
                  <a:pt x="1642468" y="13478"/>
                </a:lnTo>
                <a:lnTo>
                  <a:pt x="1654333" y="30541"/>
                </a:lnTo>
                <a:lnTo>
                  <a:pt x="1658769" y="50766"/>
                </a:lnTo>
                <a:lnTo>
                  <a:pt x="1658769" y="99159"/>
                </a:lnTo>
                <a:lnTo>
                  <a:pt x="1251938" y="99159"/>
                </a:lnTo>
                <a:lnTo>
                  <a:pt x="1251938" y="1690821"/>
                </a:lnTo>
                <a:lnTo>
                  <a:pt x="1658769" y="1690821"/>
                </a:lnTo>
                <a:lnTo>
                  <a:pt x="1658769" y="1792690"/>
                </a:lnTo>
                <a:lnTo>
                  <a:pt x="1251938" y="1792690"/>
                </a:lnTo>
                <a:lnTo>
                  <a:pt x="1251938" y="2378425"/>
                </a:lnTo>
                <a:lnTo>
                  <a:pt x="1658769" y="2378425"/>
                </a:lnTo>
                <a:lnTo>
                  <a:pt x="1658769" y="2480294"/>
                </a:lnTo>
                <a:lnTo>
                  <a:pt x="1251938" y="2480294"/>
                </a:lnTo>
                <a:lnTo>
                  <a:pt x="1251938" y="2900495"/>
                </a:lnTo>
                <a:lnTo>
                  <a:pt x="1658769" y="2900495"/>
                </a:lnTo>
                <a:lnTo>
                  <a:pt x="1658769" y="2952719"/>
                </a:lnTo>
                <a:lnTo>
                  <a:pt x="1654334" y="2972337"/>
                </a:lnTo>
                <a:lnTo>
                  <a:pt x="1642471" y="2988082"/>
                </a:lnTo>
                <a:lnTo>
                  <a:pt x="1625341" y="2998555"/>
                </a:lnTo>
                <a:lnTo>
                  <a:pt x="1605106" y="3002357"/>
                </a:lnTo>
                <a:close/>
              </a:path>
              <a:path w="3154045" h="3385820">
                <a:moveTo>
                  <a:pt x="1658769" y="1690821"/>
                </a:moveTo>
                <a:lnTo>
                  <a:pt x="1557052" y="1690821"/>
                </a:lnTo>
                <a:lnTo>
                  <a:pt x="1557052" y="99159"/>
                </a:lnTo>
                <a:lnTo>
                  <a:pt x="1658769" y="99159"/>
                </a:lnTo>
                <a:lnTo>
                  <a:pt x="1658769" y="1690821"/>
                </a:lnTo>
                <a:close/>
              </a:path>
              <a:path w="3154045" h="3385820">
                <a:moveTo>
                  <a:pt x="1658769" y="2378425"/>
                </a:moveTo>
                <a:lnTo>
                  <a:pt x="1557052" y="2378425"/>
                </a:lnTo>
                <a:lnTo>
                  <a:pt x="1557052" y="1792690"/>
                </a:lnTo>
                <a:lnTo>
                  <a:pt x="1658769" y="1792690"/>
                </a:lnTo>
                <a:lnTo>
                  <a:pt x="1658769" y="2378425"/>
                </a:lnTo>
                <a:close/>
              </a:path>
              <a:path w="3154045" h="3385820">
                <a:moveTo>
                  <a:pt x="1658769" y="2900495"/>
                </a:moveTo>
                <a:lnTo>
                  <a:pt x="1557052" y="2900495"/>
                </a:lnTo>
                <a:lnTo>
                  <a:pt x="1557052" y="2480294"/>
                </a:lnTo>
                <a:lnTo>
                  <a:pt x="1658769" y="2480294"/>
                </a:lnTo>
                <a:lnTo>
                  <a:pt x="1658769" y="2900495"/>
                </a:lnTo>
                <a:close/>
              </a:path>
              <a:path w="3154045" h="3385820">
                <a:moveTo>
                  <a:pt x="2235409" y="3002357"/>
                </a:moveTo>
                <a:lnTo>
                  <a:pt x="1830443" y="3002357"/>
                </a:lnTo>
                <a:lnTo>
                  <a:pt x="1809975" y="2998555"/>
                </a:lnTo>
                <a:lnTo>
                  <a:pt x="1792334" y="2988082"/>
                </a:lnTo>
                <a:lnTo>
                  <a:pt x="1779959" y="2972337"/>
                </a:lnTo>
                <a:lnTo>
                  <a:pt x="1775288" y="2952719"/>
                </a:lnTo>
                <a:lnTo>
                  <a:pt x="1775288" y="50766"/>
                </a:lnTo>
                <a:lnTo>
                  <a:pt x="1779955" y="30541"/>
                </a:lnTo>
                <a:lnTo>
                  <a:pt x="1792332" y="13478"/>
                </a:lnTo>
                <a:lnTo>
                  <a:pt x="1809974" y="1689"/>
                </a:lnTo>
                <a:lnTo>
                  <a:pt x="1817835" y="0"/>
                </a:lnTo>
                <a:lnTo>
                  <a:pt x="2247368" y="0"/>
                </a:lnTo>
                <a:lnTo>
                  <a:pt x="2254823" y="1689"/>
                </a:lnTo>
                <a:lnTo>
                  <a:pt x="2270148" y="13478"/>
                </a:lnTo>
                <a:lnTo>
                  <a:pt x="2280207" y="30541"/>
                </a:lnTo>
                <a:lnTo>
                  <a:pt x="2283821" y="50766"/>
                </a:lnTo>
                <a:lnTo>
                  <a:pt x="2283821" y="99159"/>
                </a:lnTo>
                <a:lnTo>
                  <a:pt x="1876997" y="99159"/>
                </a:lnTo>
                <a:lnTo>
                  <a:pt x="1876997" y="1690821"/>
                </a:lnTo>
                <a:lnTo>
                  <a:pt x="2283821" y="1690821"/>
                </a:lnTo>
                <a:lnTo>
                  <a:pt x="2283821" y="1792690"/>
                </a:lnTo>
                <a:lnTo>
                  <a:pt x="1876997" y="1792690"/>
                </a:lnTo>
                <a:lnTo>
                  <a:pt x="1876997" y="2378425"/>
                </a:lnTo>
                <a:lnTo>
                  <a:pt x="2283821" y="2378425"/>
                </a:lnTo>
                <a:lnTo>
                  <a:pt x="2283821" y="2480294"/>
                </a:lnTo>
                <a:lnTo>
                  <a:pt x="1876997" y="2480294"/>
                </a:lnTo>
                <a:lnTo>
                  <a:pt x="1876997" y="2900495"/>
                </a:lnTo>
                <a:lnTo>
                  <a:pt x="2283821" y="2900495"/>
                </a:lnTo>
                <a:lnTo>
                  <a:pt x="2283821" y="2952719"/>
                </a:lnTo>
                <a:lnTo>
                  <a:pt x="2280207" y="2972337"/>
                </a:lnTo>
                <a:lnTo>
                  <a:pt x="2270148" y="2988082"/>
                </a:lnTo>
                <a:lnTo>
                  <a:pt x="2254823" y="2998555"/>
                </a:lnTo>
                <a:lnTo>
                  <a:pt x="2235409" y="3002357"/>
                </a:lnTo>
                <a:close/>
              </a:path>
              <a:path w="3154045" h="3385820">
                <a:moveTo>
                  <a:pt x="2283821" y="1690821"/>
                </a:moveTo>
                <a:lnTo>
                  <a:pt x="2182126" y="1690821"/>
                </a:lnTo>
                <a:lnTo>
                  <a:pt x="2182126" y="99159"/>
                </a:lnTo>
                <a:lnTo>
                  <a:pt x="2283821" y="99159"/>
                </a:lnTo>
                <a:lnTo>
                  <a:pt x="2283821" y="1690821"/>
                </a:lnTo>
                <a:close/>
              </a:path>
              <a:path w="3154045" h="3385820">
                <a:moveTo>
                  <a:pt x="2283821" y="2378425"/>
                </a:moveTo>
                <a:lnTo>
                  <a:pt x="2182126" y="2378425"/>
                </a:lnTo>
                <a:lnTo>
                  <a:pt x="2182126" y="1792690"/>
                </a:lnTo>
                <a:lnTo>
                  <a:pt x="2283821" y="1792690"/>
                </a:lnTo>
                <a:lnTo>
                  <a:pt x="2283821" y="2378425"/>
                </a:lnTo>
                <a:close/>
              </a:path>
              <a:path w="3154045" h="3385820">
                <a:moveTo>
                  <a:pt x="2283821" y="2900495"/>
                </a:moveTo>
                <a:lnTo>
                  <a:pt x="2182126" y="2900495"/>
                </a:lnTo>
                <a:lnTo>
                  <a:pt x="2182126" y="2480294"/>
                </a:lnTo>
                <a:lnTo>
                  <a:pt x="2283821" y="2480294"/>
                </a:lnTo>
                <a:lnTo>
                  <a:pt x="2283821" y="2900495"/>
                </a:lnTo>
                <a:close/>
              </a:path>
              <a:path w="3154045" h="3385820">
                <a:moveTo>
                  <a:pt x="3153627" y="3002357"/>
                </a:moveTo>
                <a:lnTo>
                  <a:pt x="2440539" y="3002357"/>
                </a:lnTo>
                <a:lnTo>
                  <a:pt x="2420529" y="2998712"/>
                </a:lnTo>
                <a:lnTo>
                  <a:pt x="2403907" y="2988584"/>
                </a:lnTo>
                <a:lnTo>
                  <a:pt x="2392555" y="2973184"/>
                </a:lnTo>
                <a:lnTo>
                  <a:pt x="2388354" y="2953722"/>
                </a:lnTo>
                <a:lnTo>
                  <a:pt x="2388354" y="1038844"/>
                </a:lnTo>
                <a:lnTo>
                  <a:pt x="2392555" y="1019426"/>
                </a:lnTo>
                <a:lnTo>
                  <a:pt x="2403907" y="1004124"/>
                </a:lnTo>
                <a:lnTo>
                  <a:pt x="2420529" y="994095"/>
                </a:lnTo>
                <a:lnTo>
                  <a:pt x="2440539" y="990494"/>
                </a:lnTo>
                <a:lnTo>
                  <a:pt x="3153627" y="990494"/>
                </a:lnTo>
                <a:lnTo>
                  <a:pt x="3153627" y="1092349"/>
                </a:lnTo>
                <a:lnTo>
                  <a:pt x="2490056" y="1092349"/>
                </a:lnTo>
                <a:lnTo>
                  <a:pt x="2490056" y="1410695"/>
                </a:lnTo>
                <a:lnTo>
                  <a:pt x="3153627" y="1410695"/>
                </a:lnTo>
                <a:lnTo>
                  <a:pt x="3153627" y="1512550"/>
                </a:lnTo>
                <a:lnTo>
                  <a:pt x="2490056" y="1512550"/>
                </a:lnTo>
                <a:lnTo>
                  <a:pt x="2490056" y="2480294"/>
                </a:lnTo>
                <a:lnTo>
                  <a:pt x="3153627" y="2480294"/>
                </a:lnTo>
                <a:lnTo>
                  <a:pt x="3153627" y="2582149"/>
                </a:lnTo>
                <a:lnTo>
                  <a:pt x="2490056" y="2582149"/>
                </a:lnTo>
                <a:lnTo>
                  <a:pt x="2490056" y="2900495"/>
                </a:lnTo>
                <a:lnTo>
                  <a:pt x="3153627" y="2900495"/>
                </a:lnTo>
                <a:lnTo>
                  <a:pt x="3153627" y="3002357"/>
                </a:lnTo>
                <a:close/>
              </a:path>
            </a:pathLst>
          </a:custGeom>
          <a:solidFill>
            <a:srgbClr val="004D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62230" y="484872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4D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62230" y="5067739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4D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97174" y="3834632"/>
            <a:ext cx="5216325" cy="13595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spc="204" dirty="0">
                <a:solidFill>
                  <a:srgbClr val="004D1A"/>
                </a:solidFill>
                <a:latin typeface="Arial"/>
                <a:cs typeface="Arial"/>
              </a:rPr>
              <a:t>SHARED </a:t>
            </a:r>
            <a:r>
              <a:rPr sz="1750" spc="220" dirty="0">
                <a:solidFill>
                  <a:srgbClr val="004D1A"/>
                </a:solidFill>
                <a:latin typeface="Arial"/>
                <a:cs typeface="Arial"/>
              </a:rPr>
              <a:t>READING </a:t>
            </a:r>
            <a:r>
              <a:rPr sz="1750" spc="160" dirty="0">
                <a:solidFill>
                  <a:srgbClr val="004D1A"/>
                </a:solidFill>
                <a:latin typeface="Arial"/>
                <a:cs typeface="Arial"/>
              </a:rPr>
              <a:t>LEVEL</a:t>
            </a:r>
            <a:r>
              <a:rPr sz="1750" spc="-150" dirty="0">
                <a:solidFill>
                  <a:srgbClr val="004D1A"/>
                </a:solidFill>
                <a:latin typeface="Arial"/>
                <a:cs typeface="Arial"/>
              </a:rPr>
              <a:t> </a:t>
            </a:r>
            <a:r>
              <a:rPr sz="1750" spc="-280" dirty="0">
                <a:solidFill>
                  <a:srgbClr val="004D1A"/>
                </a:solidFill>
                <a:latin typeface="Arial"/>
                <a:cs typeface="Arial"/>
              </a:rPr>
              <a:t>1</a:t>
            </a: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550" b="1" dirty="0">
                <a:solidFill>
                  <a:srgbClr val="FFFFFF"/>
                </a:solidFill>
                <a:latin typeface="Arial"/>
                <a:cs typeface="Arial"/>
              </a:rPr>
              <a:t>NEEDS: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 dirty="0">
              <a:latin typeface="Arial"/>
              <a:cs typeface="Arial"/>
            </a:endParaRPr>
          </a:p>
          <a:p>
            <a:pPr marL="328930" marR="5080">
              <a:lnSpc>
                <a:spcPts val="1720"/>
              </a:lnSpc>
            </a:pPr>
            <a:r>
              <a:rPr sz="1450" b="1" dirty="0">
                <a:solidFill>
                  <a:srgbClr val="004D1A"/>
                </a:solidFill>
                <a:latin typeface="Arial"/>
                <a:cs typeface="Arial"/>
              </a:rPr>
              <a:t>SHARE THE AIR - FOCUS ON YES/NO QUESTIONS  LINK TO LETTERS</a:t>
            </a:r>
            <a:endParaRPr sz="1450" dirty="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74851" y="1062242"/>
            <a:ext cx="536575" cy="450215"/>
          </a:xfrm>
          <a:custGeom>
            <a:avLst/>
            <a:gdLst/>
            <a:ahLst/>
            <a:cxnLst/>
            <a:rect l="l" t="t" r="r" b="b"/>
            <a:pathLst>
              <a:path w="536575" h="450215">
                <a:moveTo>
                  <a:pt x="0" y="0"/>
                </a:moveTo>
                <a:lnTo>
                  <a:pt x="536080" y="0"/>
                </a:lnTo>
                <a:lnTo>
                  <a:pt x="536080" y="449851"/>
                </a:lnTo>
                <a:lnTo>
                  <a:pt x="0" y="449851"/>
                </a:lnTo>
                <a:lnTo>
                  <a:pt x="0" y="0"/>
                </a:lnTo>
                <a:close/>
              </a:path>
            </a:pathLst>
          </a:custGeom>
          <a:solidFill>
            <a:srgbClr val="336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14528" y="4449"/>
            <a:ext cx="292735" cy="1520190"/>
          </a:xfrm>
          <a:custGeom>
            <a:avLst/>
            <a:gdLst/>
            <a:ahLst/>
            <a:cxnLst/>
            <a:rect l="l" t="t" r="r" b="b"/>
            <a:pathLst>
              <a:path w="292735" h="1520190">
                <a:moveTo>
                  <a:pt x="0" y="0"/>
                </a:moveTo>
                <a:lnTo>
                  <a:pt x="292415" y="0"/>
                </a:lnTo>
                <a:lnTo>
                  <a:pt x="292415" y="1519807"/>
                </a:lnTo>
                <a:lnTo>
                  <a:pt x="0" y="1519807"/>
                </a:lnTo>
                <a:lnTo>
                  <a:pt x="0" y="0"/>
                </a:lnTo>
                <a:close/>
              </a:path>
            </a:pathLst>
          </a:custGeom>
          <a:solidFill>
            <a:srgbClr val="336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14528" y="2278089"/>
            <a:ext cx="292735" cy="401320"/>
          </a:xfrm>
          <a:custGeom>
            <a:avLst/>
            <a:gdLst/>
            <a:ahLst/>
            <a:cxnLst/>
            <a:rect l="l" t="t" r="r" b="b"/>
            <a:pathLst>
              <a:path w="292735" h="401319">
                <a:moveTo>
                  <a:pt x="0" y="0"/>
                </a:moveTo>
                <a:lnTo>
                  <a:pt x="292415" y="0"/>
                </a:lnTo>
                <a:lnTo>
                  <a:pt x="292415" y="401230"/>
                </a:lnTo>
                <a:lnTo>
                  <a:pt x="0" y="401230"/>
                </a:lnTo>
                <a:lnTo>
                  <a:pt x="0" y="0"/>
                </a:lnTo>
                <a:close/>
              </a:path>
            </a:pathLst>
          </a:custGeom>
          <a:solidFill>
            <a:srgbClr val="336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15512" y="4449"/>
            <a:ext cx="292735" cy="1520190"/>
          </a:xfrm>
          <a:custGeom>
            <a:avLst/>
            <a:gdLst/>
            <a:ahLst/>
            <a:cxnLst/>
            <a:rect l="l" t="t" r="r" b="b"/>
            <a:pathLst>
              <a:path w="292734" h="1520190">
                <a:moveTo>
                  <a:pt x="0" y="0"/>
                </a:moveTo>
                <a:lnTo>
                  <a:pt x="292401" y="0"/>
                </a:lnTo>
                <a:lnTo>
                  <a:pt x="292401" y="1519807"/>
                </a:lnTo>
                <a:lnTo>
                  <a:pt x="0" y="1519807"/>
                </a:lnTo>
                <a:lnTo>
                  <a:pt x="0" y="0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15512" y="2278089"/>
            <a:ext cx="292735" cy="401320"/>
          </a:xfrm>
          <a:custGeom>
            <a:avLst/>
            <a:gdLst/>
            <a:ahLst/>
            <a:cxnLst/>
            <a:rect l="l" t="t" r="r" b="b"/>
            <a:pathLst>
              <a:path w="292734" h="401319">
                <a:moveTo>
                  <a:pt x="0" y="0"/>
                </a:moveTo>
                <a:lnTo>
                  <a:pt x="292401" y="0"/>
                </a:lnTo>
                <a:lnTo>
                  <a:pt x="292401" y="401230"/>
                </a:lnTo>
                <a:lnTo>
                  <a:pt x="0" y="401230"/>
                </a:lnTo>
                <a:lnTo>
                  <a:pt x="0" y="0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02042" y="952802"/>
            <a:ext cx="828675" cy="304165"/>
          </a:xfrm>
          <a:custGeom>
            <a:avLst/>
            <a:gdLst/>
            <a:ahLst/>
            <a:cxnLst/>
            <a:rect l="l" t="t" r="r" b="b"/>
            <a:pathLst>
              <a:path w="828675" h="304165">
                <a:moveTo>
                  <a:pt x="0" y="0"/>
                </a:moveTo>
                <a:lnTo>
                  <a:pt x="828488" y="0"/>
                </a:lnTo>
                <a:lnTo>
                  <a:pt x="828488" y="303974"/>
                </a:lnTo>
                <a:lnTo>
                  <a:pt x="0" y="303974"/>
                </a:lnTo>
                <a:lnTo>
                  <a:pt x="0" y="0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02042" y="2375346"/>
            <a:ext cx="828675" cy="304165"/>
          </a:xfrm>
          <a:custGeom>
            <a:avLst/>
            <a:gdLst/>
            <a:ahLst/>
            <a:cxnLst/>
            <a:rect l="l" t="t" r="r" b="b"/>
            <a:pathLst>
              <a:path w="828675" h="304164">
                <a:moveTo>
                  <a:pt x="0" y="0"/>
                </a:moveTo>
                <a:lnTo>
                  <a:pt x="828488" y="0"/>
                </a:lnTo>
                <a:lnTo>
                  <a:pt x="828488" y="303974"/>
                </a:lnTo>
                <a:lnTo>
                  <a:pt x="0" y="303974"/>
                </a:lnTo>
                <a:lnTo>
                  <a:pt x="0" y="0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2971509"/>
            <a:ext cx="3210560" cy="255904"/>
          </a:xfrm>
          <a:custGeom>
            <a:avLst/>
            <a:gdLst/>
            <a:ahLst/>
            <a:cxnLst/>
            <a:rect l="l" t="t" r="r" b="b"/>
            <a:pathLst>
              <a:path w="3210560" h="255905">
                <a:moveTo>
                  <a:pt x="0" y="255331"/>
                </a:moveTo>
                <a:lnTo>
                  <a:pt x="0" y="0"/>
                </a:lnTo>
                <a:lnTo>
                  <a:pt x="3210251" y="0"/>
                </a:lnTo>
                <a:lnTo>
                  <a:pt x="3210251" y="255331"/>
                </a:lnTo>
                <a:lnTo>
                  <a:pt x="0" y="255331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74851" y="442159"/>
            <a:ext cx="536575" cy="523240"/>
          </a:xfrm>
          <a:custGeom>
            <a:avLst/>
            <a:gdLst/>
            <a:ahLst/>
            <a:cxnLst/>
            <a:rect l="l" t="t" r="r" b="b"/>
            <a:pathLst>
              <a:path w="536575" h="523240">
                <a:moveTo>
                  <a:pt x="0" y="0"/>
                </a:moveTo>
                <a:lnTo>
                  <a:pt x="536080" y="0"/>
                </a:lnTo>
                <a:lnTo>
                  <a:pt x="536080" y="522804"/>
                </a:lnTo>
                <a:lnTo>
                  <a:pt x="0" y="522804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4851" y="1609364"/>
            <a:ext cx="536575" cy="1082675"/>
          </a:xfrm>
          <a:custGeom>
            <a:avLst/>
            <a:gdLst/>
            <a:ahLst/>
            <a:cxnLst/>
            <a:rect l="l" t="t" r="r" b="b"/>
            <a:pathLst>
              <a:path w="536575" h="1082675">
                <a:moveTo>
                  <a:pt x="0" y="0"/>
                </a:moveTo>
                <a:lnTo>
                  <a:pt x="536080" y="0"/>
                </a:lnTo>
                <a:lnTo>
                  <a:pt x="536080" y="1082110"/>
                </a:lnTo>
                <a:lnTo>
                  <a:pt x="0" y="108211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02042" y="1354033"/>
            <a:ext cx="828675" cy="924560"/>
          </a:xfrm>
          <a:custGeom>
            <a:avLst/>
            <a:gdLst/>
            <a:ahLst/>
            <a:cxnLst/>
            <a:rect l="l" t="t" r="r" b="b"/>
            <a:pathLst>
              <a:path w="828675" h="924560">
                <a:moveTo>
                  <a:pt x="0" y="0"/>
                </a:moveTo>
                <a:lnTo>
                  <a:pt x="828488" y="0"/>
                </a:lnTo>
                <a:lnTo>
                  <a:pt x="828488" y="924056"/>
                </a:lnTo>
                <a:lnTo>
                  <a:pt x="0" y="924056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14528" y="1621526"/>
            <a:ext cx="292735" cy="559435"/>
          </a:xfrm>
          <a:custGeom>
            <a:avLst/>
            <a:gdLst/>
            <a:ahLst/>
            <a:cxnLst/>
            <a:rect l="l" t="t" r="r" b="b"/>
            <a:pathLst>
              <a:path w="292735" h="559435">
                <a:moveTo>
                  <a:pt x="0" y="0"/>
                </a:moveTo>
                <a:lnTo>
                  <a:pt x="292415" y="0"/>
                </a:lnTo>
                <a:lnTo>
                  <a:pt x="292415" y="559291"/>
                </a:lnTo>
                <a:lnTo>
                  <a:pt x="0" y="559291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15512" y="1621526"/>
            <a:ext cx="292735" cy="559435"/>
          </a:xfrm>
          <a:custGeom>
            <a:avLst/>
            <a:gdLst/>
            <a:ahLst/>
            <a:cxnLst/>
            <a:rect l="l" t="t" r="r" b="b"/>
            <a:pathLst>
              <a:path w="292734" h="559435">
                <a:moveTo>
                  <a:pt x="0" y="0"/>
                </a:moveTo>
                <a:lnTo>
                  <a:pt x="292401" y="0"/>
                </a:lnTo>
                <a:lnTo>
                  <a:pt x="292401" y="559291"/>
                </a:lnTo>
                <a:lnTo>
                  <a:pt x="0" y="559291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3320415" cy="3324225"/>
          </a:xfrm>
          <a:custGeom>
            <a:avLst/>
            <a:gdLst/>
            <a:ahLst/>
            <a:cxnLst/>
            <a:rect l="l" t="t" r="r" b="b"/>
            <a:pathLst>
              <a:path w="3320415" h="3324225">
                <a:moveTo>
                  <a:pt x="3271174" y="3324097"/>
                </a:moveTo>
                <a:lnTo>
                  <a:pt x="0" y="3324097"/>
                </a:lnTo>
                <a:lnTo>
                  <a:pt x="0" y="3226840"/>
                </a:lnTo>
                <a:lnTo>
                  <a:pt x="3210251" y="3226840"/>
                </a:lnTo>
                <a:lnTo>
                  <a:pt x="3210251" y="2971509"/>
                </a:lnTo>
                <a:lnTo>
                  <a:pt x="0" y="2971509"/>
                </a:lnTo>
                <a:lnTo>
                  <a:pt x="0" y="2874252"/>
                </a:lnTo>
                <a:lnTo>
                  <a:pt x="3271175" y="2874252"/>
                </a:lnTo>
                <a:lnTo>
                  <a:pt x="3290141" y="2878071"/>
                </a:lnTo>
                <a:lnTo>
                  <a:pt x="3305628" y="2888488"/>
                </a:lnTo>
                <a:lnTo>
                  <a:pt x="3316068" y="2903940"/>
                </a:lnTo>
                <a:lnTo>
                  <a:pt x="3319896" y="2922866"/>
                </a:lnTo>
                <a:lnTo>
                  <a:pt x="3319896" y="3275469"/>
                </a:lnTo>
                <a:lnTo>
                  <a:pt x="3316068" y="3294394"/>
                </a:lnTo>
                <a:lnTo>
                  <a:pt x="3305627" y="3309851"/>
                </a:lnTo>
                <a:lnTo>
                  <a:pt x="3290141" y="3320274"/>
                </a:lnTo>
                <a:lnTo>
                  <a:pt x="3271174" y="3324097"/>
                </a:lnTo>
                <a:close/>
              </a:path>
              <a:path w="3320415" h="3324225">
                <a:moveTo>
                  <a:pt x="764110" y="2788731"/>
                </a:moveTo>
                <a:lnTo>
                  <a:pt x="125057" y="2788731"/>
                </a:lnTo>
                <a:lnTo>
                  <a:pt x="106256" y="2784097"/>
                </a:lnTo>
                <a:lnTo>
                  <a:pt x="91128" y="2771887"/>
                </a:lnTo>
                <a:lnTo>
                  <a:pt x="81045" y="2754644"/>
                </a:lnTo>
                <a:lnTo>
                  <a:pt x="77379" y="2734906"/>
                </a:lnTo>
                <a:lnTo>
                  <a:pt x="77379" y="395580"/>
                </a:lnTo>
                <a:lnTo>
                  <a:pt x="81045" y="376324"/>
                </a:lnTo>
                <a:lnTo>
                  <a:pt x="91128" y="360153"/>
                </a:lnTo>
                <a:lnTo>
                  <a:pt x="106256" y="349020"/>
                </a:lnTo>
                <a:lnTo>
                  <a:pt x="125057" y="344875"/>
                </a:lnTo>
                <a:lnTo>
                  <a:pt x="764110" y="344875"/>
                </a:lnTo>
                <a:lnTo>
                  <a:pt x="782379" y="349021"/>
                </a:lnTo>
                <a:lnTo>
                  <a:pt x="796339" y="360156"/>
                </a:lnTo>
                <a:lnTo>
                  <a:pt x="805254" y="376327"/>
                </a:lnTo>
                <a:lnTo>
                  <a:pt x="808389" y="395580"/>
                </a:lnTo>
                <a:lnTo>
                  <a:pt x="808389" y="442159"/>
                </a:lnTo>
                <a:lnTo>
                  <a:pt x="174851" y="442159"/>
                </a:lnTo>
                <a:lnTo>
                  <a:pt x="174851" y="964964"/>
                </a:lnTo>
                <a:lnTo>
                  <a:pt x="808389" y="964964"/>
                </a:lnTo>
                <a:lnTo>
                  <a:pt x="808389" y="1062242"/>
                </a:lnTo>
                <a:lnTo>
                  <a:pt x="174851" y="1062242"/>
                </a:lnTo>
                <a:lnTo>
                  <a:pt x="174851" y="1512093"/>
                </a:lnTo>
                <a:lnTo>
                  <a:pt x="808389" y="1512093"/>
                </a:lnTo>
                <a:lnTo>
                  <a:pt x="808389" y="1609364"/>
                </a:lnTo>
                <a:lnTo>
                  <a:pt x="174851" y="1609364"/>
                </a:lnTo>
                <a:lnTo>
                  <a:pt x="174851" y="2691475"/>
                </a:lnTo>
                <a:lnTo>
                  <a:pt x="808389" y="2691475"/>
                </a:lnTo>
                <a:lnTo>
                  <a:pt x="808389" y="2734906"/>
                </a:lnTo>
                <a:lnTo>
                  <a:pt x="805254" y="2754647"/>
                </a:lnTo>
                <a:lnTo>
                  <a:pt x="796339" y="2771890"/>
                </a:lnTo>
                <a:lnTo>
                  <a:pt x="782379" y="2784098"/>
                </a:lnTo>
                <a:lnTo>
                  <a:pt x="764110" y="2788731"/>
                </a:lnTo>
                <a:close/>
              </a:path>
              <a:path w="3320415" h="3324225">
                <a:moveTo>
                  <a:pt x="808389" y="964964"/>
                </a:moveTo>
                <a:lnTo>
                  <a:pt x="710931" y="964964"/>
                </a:lnTo>
                <a:lnTo>
                  <a:pt x="710931" y="442159"/>
                </a:lnTo>
                <a:lnTo>
                  <a:pt x="808389" y="442159"/>
                </a:lnTo>
                <a:lnTo>
                  <a:pt x="808389" y="964964"/>
                </a:lnTo>
                <a:close/>
              </a:path>
              <a:path w="3320415" h="3324225">
                <a:moveTo>
                  <a:pt x="808389" y="1512093"/>
                </a:moveTo>
                <a:lnTo>
                  <a:pt x="710931" y="1512093"/>
                </a:lnTo>
                <a:lnTo>
                  <a:pt x="710931" y="1062242"/>
                </a:lnTo>
                <a:lnTo>
                  <a:pt x="808389" y="1062242"/>
                </a:lnTo>
                <a:lnTo>
                  <a:pt x="808389" y="1512093"/>
                </a:lnTo>
                <a:close/>
              </a:path>
              <a:path w="3320415" h="3324225">
                <a:moveTo>
                  <a:pt x="808389" y="2691475"/>
                </a:moveTo>
                <a:lnTo>
                  <a:pt x="710931" y="2691475"/>
                </a:lnTo>
                <a:lnTo>
                  <a:pt x="710931" y="1609364"/>
                </a:lnTo>
                <a:lnTo>
                  <a:pt x="808389" y="1609364"/>
                </a:lnTo>
                <a:lnTo>
                  <a:pt x="808389" y="2691475"/>
                </a:lnTo>
                <a:close/>
              </a:path>
              <a:path w="3320415" h="3324225">
                <a:moveTo>
                  <a:pt x="1353965" y="2776583"/>
                </a:moveTo>
                <a:lnTo>
                  <a:pt x="965851" y="2776583"/>
                </a:lnTo>
                <a:lnTo>
                  <a:pt x="947030" y="2772953"/>
                </a:lnTo>
                <a:lnTo>
                  <a:pt x="931861" y="2762953"/>
                </a:lnTo>
                <a:lnTo>
                  <a:pt x="921738" y="2747918"/>
                </a:lnTo>
                <a:lnTo>
                  <a:pt x="918055" y="2729185"/>
                </a:lnTo>
                <a:lnTo>
                  <a:pt x="918055" y="0"/>
                </a:lnTo>
                <a:lnTo>
                  <a:pt x="1405392" y="0"/>
                </a:lnTo>
                <a:lnTo>
                  <a:pt x="1405392" y="4449"/>
                </a:lnTo>
                <a:lnTo>
                  <a:pt x="1015512" y="4449"/>
                </a:lnTo>
                <a:lnTo>
                  <a:pt x="1015512" y="1524256"/>
                </a:lnTo>
                <a:lnTo>
                  <a:pt x="1405392" y="1524256"/>
                </a:lnTo>
                <a:lnTo>
                  <a:pt x="1405392" y="1621526"/>
                </a:lnTo>
                <a:lnTo>
                  <a:pt x="1015512" y="1621526"/>
                </a:lnTo>
                <a:lnTo>
                  <a:pt x="1015512" y="2180818"/>
                </a:lnTo>
                <a:lnTo>
                  <a:pt x="1405392" y="2180818"/>
                </a:lnTo>
                <a:lnTo>
                  <a:pt x="1405392" y="2278089"/>
                </a:lnTo>
                <a:lnTo>
                  <a:pt x="1015512" y="2278089"/>
                </a:lnTo>
                <a:lnTo>
                  <a:pt x="1015512" y="2679319"/>
                </a:lnTo>
                <a:lnTo>
                  <a:pt x="1405392" y="2679319"/>
                </a:lnTo>
                <a:lnTo>
                  <a:pt x="1405392" y="2729185"/>
                </a:lnTo>
                <a:lnTo>
                  <a:pt x="1401142" y="2747918"/>
                </a:lnTo>
                <a:lnTo>
                  <a:pt x="1389773" y="2762953"/>
                </a:lnTo>
                <a:lnTo>
                  <a:pt x="1373357" y="2772953"/>
                </a:lnTo>
                <a:lnTo>
                  <a:pt x="1353965" y="2776583"/>
                </a:lnTo>
                <a:close/>
              </a:path>
              <a:path w="3320415" h="3324225">
                <a:moveTo>
                  <a:pt x="1405392" y="1524256"/>
                </a:moveTo>
                <a:lnTo>
                  <a:pt x="1307913" y="1524256"/>
                </a:lnTo>
                <a:lnTo>
                  <a:pt x="1307913" y="4449"/>
                </a:lnTo>
                <a:lnTo>
                  <a:pt x="1405392" y="4449"/>
                </a:lnTo>
                <a:lnTo>
                  <a:pt x="1405392" y="1524256"/>
                </a:lnTo>
                <a:close/>
              </a:path>
              <a:path w="3320415" h="3324225">
                <a:moveTo>
                  <a:pt x="1405392" y="2180818"/>
                </a:moveTo>
                <a:lnTo>
                  <a:pt x="1307913" y="2180818"/>
                </a:lnTo>
                <a:lnTo>
                  <a:pt x="1307913" y="1621526"/>
                </a:lnTo>
                <a:lnTo>
                  <a:pt x="1405392" y="1621526"/>
                </a:lnTo>
                <a:lnTo>
                  <a:pt x="1405392" y="2180818"/>
                </a:lnTo>
                <a:close/>
              </a:path>
              <a:path w="3320415" h="3324225">
                <a:moveTo>
                  <a:pt x="1405392" y="2679319"/>
                </a:moveTo>
                <a:lnTo>
                  <a:pt x="1307913" y="2679319"/>
                </a:lnTo>
                <a:lnTo>
                  <a:pt x="1307913" y="2278089"/>
                </a:lnTo>
                <a:lnTo>
                  <a:pt x="1405392" y="2278089"/>
                </a:lnTo>
                <a:lnTo>
                  <a:pt x="1405392" y="2679319"/>
                </a:lnTo>
                <a:close/>
              </a:path>
              <a:path w="3320415" h="3324225">
                <a:moveTo>
                  <a:pt x="1958005" y="2776583"/>
                </a:moveTo>
                <a:lnTo>
                  <a:pt x="1569912" y="2776583"/>
                </a:lnTo>
                <a:lnTo>
                  <a:pt x="1550298" y="2772953"/>
                </a:lnTo>
                <a:lnTo>
                  <a:pt x="1533392" y="2762953"/>
                </a:lnTo>
                <a:lnTo>
                  <a:pt x="1521532" y="2747918"/>
                </a:lnTo>
                <a:lnTo>
                  <a:pt x="1517056" y="2729185"/>
                </a:lnTo>
                <a:lnTo>
                  <a:pt x="1517056" y="0"/>
                </a:lnTo>
                <a:lnTo>
                  <a:pt x="2004400" y="0"/>
                </a:lnTo>
                <a:lnTo>
                  <a:pt x="2004400" y="4449"/>
                </a:lnTo>
                <a:lnTo>
                  <a:pt x="1614527" y="4449"/>
                </a:lnTo>
                <a:lnTo>
                  <a:pt x="1614527" y="1524256"/>
                </a:lnTo>
                <a:lnTo>
                  <a:pt x="2004400" y="1524256"/>
                </a:lnTo>
                <a:lnTo>
                  <a:pt x="2004400" y="1621526"/>
                </a:lnTo>
                <a:lnTo>
                  <a:pt x="1614527" y="1621526"/>
                </a:lnTo>
                <a:lnTo>
                  <a:pt x="1614527" y="2180818"/>
                </a:lnTo>
                <a:lnTo>
                  <a:pt x="2004400" y="2180818"/>
                </a:lnTo>
                <a:lnTo>
                  <a:pt x="2004400" y="2278089"/>
                </a:lnTo>
                <a:lnTo>
                  <a:pt x="1614527" y="2278089"/>
                </a:lnTo>
                <a:lnTo>
                  <a:pt x="1614527" y="2679319"/>
                </a:lnTo>
                <a:lnTo>
                  <a:pt x="2004400" y="2679319"/>
                </a:lnTo>
                <a:lnTo>
                  <a:pt x="2004400" y="2729185"/>
                </a:lnTo>
                <a:lnTo>
                  <a:pt x="2000936" y="2747918"/>
                </a:lnTo>
                <a:lnTo>
                  <a:pt x="1991297" y="2762953"/>
                </a:lnTo>
                <a:lnTo>
                  <a:pt x="1976611" y="2772953"/>
                </a:lnTo>
                <a:lnTo>
                  <a:pt x="1958005" y="2776583"/>
                </a:lnTo>
                <a:close/>
              </a:path>
              <a:path w="3320415" h="3324225">
                <a:moveTo>
                  <a:pt x="2004400" y="1524256"/>
                </a:moveTo>
                <a:lnTo>
                  <a:pt x="1906943" y="1524256"/>
                </a:lnTo>
                <a:lnTo>
                  <a:pt x="1906943" y="4449"/>
                </a:lnTo>
                <a:lnTo>
                  <a:pt x="2004400" y="4449"/>
                </a:lnTo>
                <a:lnTo>
                  <a:pt x="2004400" y="1524256"/>
                </a:lnTo>
                <a:close/>
              </a:path>
              <a:path w="3320415" h="3324225">
                <a:moveTo>
                  <a:pt x="2004400" y="2180818"/>
                </a:moveTo>
                <a:lnTo>
                  <a:pt x="1906943" y="2180818"/>
                </a:lnTo>
                <a:lnTo>
                  <a:pt x="1906943" y="1621526"/>
                </a:lnTo>
                <a:lnTo>
                  <a:pt x="2004400" y="1621526"/>
                </a:lnTo>
                <a:lnTo>
                  <a:pt x="2004400" y="2180818"/>
                </a:lnTo>
                <a:close/>
              </a:path>
              <a:path w="3320415" h="3324225">
                <a:moveTo>
                  <a:pt x="2004400" y="2679319"/>
                </a:moveTo>
                <a:lnTo>
                  <a:pt x="1906943" y="2679319"/>
                </a:lnTo>
                <a:lnTo>
                  <a:pt x="1906943" y="2278089"/>
                </a:lnTo>
                <a:lnTo>
                  <a:pt x="2004400" y="2278089"/>
                </a:lnTo>
                <a:lnTo>
                  <a:pt x="2004400" y="2679319"/>
                </a:lnTo>
                <a:close/>
              </a:path>
              <a:path w="3320415" h="3324225">
                <a:moveTo>
                  <a:pt x="3084753" y="2776583"/>
                </a:moveTo>
                <a:lnTo>
                  <a:pt x="2154588" y="2776583"/>
                </a:lnTo>
                <a:lnTo>
                  <a:pt x="2135410" y="2773101"/>
                </a:lnTo>
                <a:lnTo>
                  <a:pt x="2119480" y="2763428"/>
                </a:lnTo>
                <a:lnTo>
                  <a:pt x="2108603" y="2748721"/>
                </a:lnTo>
                <a:lnTo>
                  <a:pt x="2104577" y="2730144"/>
                </a:lnTo>
                <a:lnTo>
                  <a:pt x="2104577" y="901711"/>
                </a:lnTo>
                <a:lnTo>
                  <a:pt x="2108604" y="883171"/>
                </a:lnTo>
                <a:lnTo>
                  <a:pt x="2119483" y="868560"/>
                </a:lnTo>
                <a:lnTo>
                  <a:pt x="2135412" y="858983"/>
                </a:lnTo>
                <a:lnTo>
                  <a:pt x="2154588" y="855545"/>
                </a:lnTo>
                <a:lnTo>
                  <a:pt x="3084753" y="855545"/>
                </a:lnTo>
                <a:lnTo>
                  <a:pt x="3102868" y="858983"/>
                </a:lnTo>
                <a:lnTo>
                  <a:pt x="3116476" y="868560"/>
                </a:lnTo>
                <a:lnTo>
                  <a:pt x="3125036" y="883171"/>
                </a:lnTo>
                <a:lnTo>
                  <a:pt x="3128009" y="901711"/>
                </a:lnTo>
                <a:lnTo>
                  <a:pt x="3128009" y="952802"/>
                </a:lnTo>
                <a:lnTo>
                  <a:pt x="2202042" y="952802"/>
                </a:lnTo>
                <a:lnTo>
                  <a:pt x="2202042" y="1256776"/>
                </a:lnTo>
                <a:lnTo>
                  <a:pt x="3128009" y="1256776"/>
                </a:lnTo>
                <a:lnTo>
                  <a:pt x="3128009" y="1354032"/>
                </a:lnTo>
                <a:lnTo>
                  <a:pt x="2202042" y="1354032"/>
                </a:lnTo>
                <a:lnTo>
                  <a:pt x="2202042" y="2278089"/>
                </a:lnTo>
                <a:lnTo>
                  <a:pt x="3128009" y="2278089"/>
                </a:lnTo>
                <a:lnTo>
                  <a:pt x="3128009" y="2375345"/>
                </a:lnTo>
                <a:lnTo>
                  <a:pt x="2202042" y="2375345"/>
                </a:lnTo>
                <a:lnTo>
                  <a:pt x="2202042" y="2679319"/>
                </a:lnTo>
                <a:lnTo>
                  <a:pt x="3128009" y="2679319"/>
                </a:lnTo>
                <a:lnTo>
                  <a:pt x="3128008" y="2730144"/>
                </a:lnTo>
                <a:lnTo>
                  <a:pt x="3125032" y="2748727"/>
                </a:lnTo>
                <a:lnTo>
                  <a:pt x="3116471" y="2763432"/>
                </a:lnTo>
                <a:lnTo>
                  <a:pt x="3102863" y="2773102"/>
                </a:lnTo>
                <a:lnTo>
                  <a:pt x="3084753" y="2776583"/>
                </a:lnTo>
                <a:close/>
              </a:path>
              <a:path w="3320415" h="3324225">
                <a:moveTo>
                  <a:pt x="3128009" y="1256776"/>
                </a:moveTo>
                <a:lnTo>
                  <a:pt x="3030530" y="1256776"/>
                </a:lnTo>
                <a:lnTo>
                  <a:pt x="3030530" y="952802"/>
                </a:lnTo>
                <a:lnTo>
                  <a:pt x="3128009" y="952802"/>
                </a:lnTo>
                <a:lnTo>
                  <a:pt x="3128009" y="1256776"/>
                </a:lnTo>
                <a:close/>
              </a:path>
              <a:path w="3320415" h="3324225">
                <a:moveTo>
                  <a:pt x="3128009" y="2278089"/>
                </a:moveTo>
                <a:lnTo>
                  <a:pt x="3030530" y="2278089"/>
                </a:lnTo>
                <a:lnTo>
                  <a:pt x="3030530" y="1354032"/>
                </a:lnTo>
                <a:lnTo>
                  <a:pt x="3128009" y="1354032"/>
                </a:lnTo>
                <a:lnTo>
                  <a:pt x="3128009" y="2278089"/>
                </a:lnTo>
                <a:close/>
              </a:path>
              <a:path w="3320415" h="3324225">
                <a:moveTo>
                  <a:pt x="3128009" y="2679319"/>
                </a:moveTo>
                <a:lnTo>
                  <a:pt x="3030530" y="2679319"/>
                </a:lnTo>
                <a:lnTo>
                  <a:pt x="3030530" y="2375345"/>
                </a:lnTo>
                <a:lnTo>
                  <a:pt x="3128009" y="2375345"/>
                </a:lnTo>
                <a:lnTo>
                  <a:pt x="3128009" y="2679319"/>
                </a:lnTo>
                <a:close/>
              </a:path>
            </a:pathLst>
          </a:custGeom>
          <a:solidFill>
            <a:srgbClr val="004D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71416" y="0"/>
            <a:ext cx="6956425" cy="415290"/>
          </a:xfrm>
          <a:custGeom>
            <a:avLst/>
            <a:gdLst/>
            <a:ahLst/>
            <a:cxnLst/>
            <a:rect l="l" t="t" r="r" b="b"/>
            <a:pathLst>
              <a:path w="6956425" h="415290">
                <a:moveTo>
                  <a:pt x="3505546" y="415128"/>
                </a:moveTo>
                <a:lnTo>
                  <a:pt x="3420862" y="414879"/>
                </a:lnTo>
                <a:lnTo>
                  <a:pt x="3170417" y="411249"/>
                </a:lnTo>
                <a:lnTo>
                  <a:pt x="2925730" y="403588"/>
                </a:lnTo>
                <a:lnTo>
                  <a:pt x="2687249" y="392272"/>
                </a:lnTo>
                <a:lnTo>
                  <a:pt x="2455423" y="377676"/>
                </a:lnTo>
                <a:lnTo>
                  <a:pt x="2157448" y="353762"/>
                </a:lnTo>
                <a:lnTo>
                  <a:pt x="1873165" y="325575"/>
                </a:lnTo>
                <a:lnTo>
                  <a:pt x="1603637" y="294003"/>
                </a:lnTo>
                <a:lnTo>
                  <a:pt x="1349927" y="259938"/>
                </a:lnTo>
                <a:lnTo>
                  <a:pt x="1056655" y="215205"/>
                </a:lnTo>
                <a:lnTo>
                  <a:pt x="791836" y="169704"/>
                </a:lnTo>
                <a:lnTo>
                  <a:pt x="557549" y="125172"/>
                </a:lnTo>
                <a:lnTo>
                  <a:pt x="319630" y="75461"/>
                </a:lnTo>
                <a:lnTo>
                  <a:pt x="132255" y="32652"/>
                </a:lnTo>
                <a:lnTo>
                  <a:pt x="0" y="0"/>
                </a:lnTo>
                <a:lnTo>
                  <a:pt x="108889" y="0"/>
                </a:lnTo>
                <a:lnTo>
                  <a:pt x="291730" y="42475"/>
                </a:lnTo>
                <a:lnTo>
                  <a:pt x="521053" y="91245"/>
                </a:lnTo>
                <a:lnTo>
                  <a:pt x="748554" y="135374"/>
                </a:lnTo>
                <a:lnTo>
                  <a:pt x="1006927" y="180820"/>
                </a:lnTo>
                <a:lnTo>
                  <a:pt x="1294098" y="225846"/>
                </a:lnTo>
                <a:lnTo>
                  <a:pt x="1543172" y="260396"/>
                </a:lnTo>
                <a:lnTo>
                  <a:pt x="1808284" y="292674"/>
                </a:lnTo>
                <a:lnTo>
                  <a:pt x="2088369" y="321791"/>
                </a:lnTo>
                <a:lnTo>
                  <a:pt x="2382365" y="346857"/>
                </a:lnTo>
                <a:lnTo>
                  <a:pt x="2611352" y="362463"/>
                </a:lnTo>
                <a:lnTo>
                  <a:pt x="2847116" y="374913"/>
                </a:lnTo>
                <a:lnTo>
                  <a:pt x="3089210" y="383834"/>
                </a:lnTo>
                <a:lnTo>
                  <a:pt x="3337184" y="388849"/>
                </a:lnTo>
                <a:lnTo>
                  <a:pt x="4333553" y="389838"/>
                </a:lnTo>
                <a:lnTo>
                  <a:pt x="4072652" y="403165"/>
                </a:lnTo>
                <a:lnTo>
                  <a:pt x="3832601" y="411110"/>
                </a:lnTo>
                <a:lnTo>
                  <a:pt x="3588003" y="414870"/>
                </a:lnTo>
                <a:lnTo>
                  <a:pt x="3505546" y="415128"/>
                </a:lnTo>
                <a:close/>
              </a:path>
              <a:path w="6956425" h="415290">
                <a:moveTo>
                  <a:pt x="4333553" y="389838"/>
                </a:moveTo>
                <a:lnTo>
                  <a:pt x="3505546" y="389838"/>
                </a:lnTo>
                <a:lnTo>
                  <a:pt x="3669606" y="388815"/>
                </a:lnTo>
                <a:lnTo>
                  <a:pt x="3912157" y="383618"/>
                </a:lnTo>
                <a:lnTo>
                  <a:pt x="4150023" y="374362"/>
                </a:lnTo>
                <a:lnTo>
                  <a:pt x="4382708" y="361427"/>
                </a:lnTo>
                <a:lnTo>
                  <a:pt x="4609720" y="345189"/>
                </a:lnTo>
                <a:lnTo>
                  <a:pt x="4830563" y="326028"/>
                </a:lnTo>
                <a:lnTo>
                  <a:pt x="5114572" y="296584"/>
                </a:lnTo>
                <a:lnTo>
                  <a:pt x="5385566" y="263511"/>
                </a:lnTo>
                <a:lnTo>
                  <a:pt x="5642375" y="227704"/>
                </a:lnTo>
                <a:lnTo>
                  <a:pt x="5883827" y="190061"/>
                </a:lnTo>
                <a:lnTo>
                  <a:pt x="6162262" y="141789"/>
                </a:lnTo>
                <a:lnTo>
                  <a:pt x="6412586" y="93798"/>
                </a:lnTo>
                <a:lnTo>
                  <a:pt x="6632511" y="47838"/>
                </a:lnTo>
                <a:lnTo>
                  <a:pt x="6843850" y="0"/>
                </a:lnTo>
                <a:lnTo>
                  <a:pt x="6956148" y="0"/>
                </a:lnTo>
                <a:lnTo>
                  <a:pt x="6755772" y="47256"/>
                </a:lnTo>
                <a:lnTo>
                  <a:pt x="6510749" y="100362"/>
                </a:lnTo>
                <a:lnTo>
                  <a:pt x="6271875" y="147751"/>
                </a:lnTo>
                <a:lnTo>
                  <a:pt x="6003904" y="196121"/>
                </a:lnTo>
                <a:lnTo>
                  <a:pt x="5709125" y="243721"/>
                </a:lnTo>
                <a:lnTo>
                  <a:pt x="5455536" y="280071"/>
                </a:lnTo>
                <a:lnTo>
                  <a:pt x="5187424" y="313911"/>
                </a:lnTo>
                <a:lnTo>
                  <a:pt x="4905961" y="344346"/>
                </a:lnTo>
                <a:lnTo>
                  <a:pt x="4612317" y="370479"/>
                </a:lnTo>
                <a:lnTo>
                  <a:pt x="4384795" y="386717"/>
                </a:lnTo>
                <a:lnTo>
                  <a:pt x="4333553" y="389838"/>
                </a:lnTo>
                <a:close/>
              </a:path>
            </a:pathLst>
          </a:custGeom>
          <a:solidFill>
            <a:srgbClr val="F4E6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97993" y="0"/>
            <a:ext cx="786765" cy="852805"/>
          </a:xfrm>
          <a:custGeom>
            <a:avLst/>
            <a:gdLst/>
            <a:ahLst/>
            <a:cxnLst/>
            <a:rect l="l" t="t" r="r" b="b"/>
            <a:pathLst>
              <a:path w="786764" h="852805">
                <a:moveTo>
                  <a:pt x="210015" y="852650"/>
                </a:moveTo>
                <a:lnTo>
                  <a:pt x="0" y="0"/>
                </a:lnTo>
                <a:lnTo>
                  <a:pt x="217413" y="0"/>
                </a:lnTo>
                <a:lnTo>
                  <a:pt x="786188" y="124290"/>
                </a:lnTo>
                <a:lnTo>
                  <a:pt x="210015" y="85265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86348" y="253271"/>
            <a:ext cx="814069" cy="860425"/>
          </a:xfrm>
          <a:custGeom>
            <a:avLst/>
            <a:gdLst/>
            <a:ahLst/>
            <a:cxnLst/>
            <a:rect l="l" t="t" r="r" b="b"/>
            <a:pathLst>
              <a:path w="814070" h="860425">
                <a:moveTo>
                  <a:pt x="351263" y="859869"/>
                </a:moveTo>
                <a:lnTo>
                  <a:pt x="0" y="0"/>
                </a:lnTo>
                <a:lnTo>
                  <a:pt x="813718" y="53109"/>
                </a:lnTo>
                <a:lnTo>
                  <a:pt x="351263" y="859869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2558" y="319025"/>
            <a:ext cx="819150" cy="845185"/>
          </a:xfrm>
          <a:custGeom>
            <a:avLst/>
            <a:gdLst/>
            <a:ahLst/>
            <a:cxnLst/>
            <a:rect l="l" t="t" r="r" b="b"/>
            <a:pathLst>
              <a:path w="819150" h="845185">
                <a:moveTo>
                  <a:pt x="432129" y="844695"/>
                </a:moveTo>
                <a:lnTo>
                  <a:pt x="0" y="20232"/>
                </a:lnTo>
                <a:lnTo>
                  <a:pt x="818772" y="0"/>
                </a:lnTo>
                <a:lnTo>
                  <a:pt x="432129" y="844695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501512" y="111645"/>
            <a:ext cx="806450" cy="887730"/>
          </a:xfrm>
          <a:custGeom>
            <a:avLst/>
            <a:gdLst/>
            <a:ahLst/>
            <a:cxnLst/>
            <a:rect l="l" t="t" r="r" b="b"/>
            <a:pathLst>
              <a:path w="806450" h="887730">
                <a:moveTo>
                  <a:pt x="530686" y="887688"/>
                </a:moveTo>
                <a:lnTo>
                  <a:pt x="0" y="123922"/>
                </a:lnTo>
                <a:lnTo>
                  <a:pt x="806137" y="0"/>
                </a:lnTo>
                <a:lnTo>
                  <a:pt x="530686" y="887688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22087" y="136935"/>
            <a:ext cx="811530" cy="873125"/>
          </a:xfrm>
          <a:custGeom>
            <a:avLst/>
            <a:gdLst/>
            <a:ahLst/>
            <a:cxnLst/>
            <a:rect l="l" t="t" r="r" b="b"/>
            <a:pathLst>
              <a:path w="811529" h="873125">
                <a:moveTo>
                  <a:pt x="320938" y="872514"/>
                </a:moveTo>
                <a:lnTo>
                  <a:pt x="0" y="0"/>
                </a:lnTo>
                <a:lnTo>
                  <a:pt x="811191" y="83457"/>
                </a:lnTo>
                <a:lnTo>
                  <a:pt x="320938" y="872514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80933" y="313967"/>
            <a:ext cx="816610" cy="852805"/>
          </a:xfrm>
          <a:custGeom>
            <a:avLst/>
            <a:gdLst/>
            <a:ahLst/>
            <a:cxnLst/>
            <a:rect l="l" t="t" r="r" b="b"/>
            <a:pathLst>
              <a:path w="816609" h="852805">
                <a:moveTo>
                  <a:pt x="366426" y="852282"/>
                </a:moveTo>
                <a:lnTo>
                  <a:pt x="0" y="0"/>
                </a:lnTo>
                <a:lnTo>
                  <a:pt x="816245" y="40464"/>
                </a:lnTo>
                <a:lnTo>
                  <a:pt x="366426" y="852282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627143" y="245683"/>
            <a:ext cx="814069" cy="868044"/>
          </a:xfrm>
          <a:custGeom>
            <a:avLst/>
            <a:gdLst/>
            <a:ahLst/>
            <a:cxnLst/>
            <a:rect l="l" t="t" r="r" b="b"/>
            <a:pathLst>
              <a:path w="814070" h="868044">
                <a:moveTo>
                  <a:pt x="480144" y="867456"/>
                </a:moveTo>
                <a:lnTo>
                  <a:pt x="0" y="70812"/>
                </a:lnTo>
                <a:lnTo>
                  <a:pt x="813718" y="0"/>
                </a:lnTo>
                <a:lnTo>
                  <a:pt x="480144" y="867456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375881" y="0"/>
            <a:ext cx="781050" cy="840105"/>
          </a:xfrm>
          <a:custGeom>
            <a:avLst/>
            <a:gdLst/>
            <a:ahLst/>
            <a:cxnLst/>
            <a:rect l="l" t="t" r="r" b="b"/>
            <a:pathLst>
              <a:path w="781050" h="840105">
                <a:moveTo>
                  <a:pt x="588808" y="840005"/>
                </a:moveTo>
                <a:lnTo>
                  <a:pt x="0" y="121761"/>
                </a:lnTo>
                <a:lnTo>
                  <a:pt x="511003" y="0"/>
                </a:lnTo>
                <a:lnTo>
                  <a:pt x="780528" y="0"/>
                </a:lnTo>
                <a:lnTo>
                  <a:pt x="588808" y="840005"/>
                </a:lnTo>
                <a:close/>
              </a:path>
            </a:pathLst>
          </a:custGeom>
          <a:solidFill>
            <a:srgbClr val="B9F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190B50D-6D88-F648-AB4D-767724831EB2}"/>
              </a:ext>
            </a:extLst>
          </p:cNvPr>
          <p:cNvSpPr txBox="1"/>
          <p:nvPr/>
        </p:nvSpPr>
        <p:spPr>
          <a:xfrm>
            <a:off x="6596355" y="1570964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ROOM 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0880F04-0D69-7548-A072-F2E82A9341B6}"/>
              </a:ext>
            </a:extLst>
          </p:cNvPr>
          <p:cNvSpPr txBox="1"/>
          <p:nvPr/>
        </p:nvSpPr>
        <p:spPr>
          <a:xfrm>
            <a:off x="5338310" y="2463675"/>
            <a:ext cx="4042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3">
                    <a:lumMod val="50000"/>
                  </a:schemeClr>
                </a:solidFill>
                <a:latin typeface="Bradley Hand" pitchFamily="2" charset="77"/>
                <a:ea typeface="Brush Script MT" panose="03060802040406070304" pitchFamily="66" charset="-122"/>
                <a:cs typeface="Brush Script MT" panose="03060802040406070304" pitchFamily="66" charset="-122"/>
              </a:rPr>
              <a:t>Student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60945"/>
          </a:xfrm>
          <a:custGeom>
            <a:avLst/>
            <a:gdLst/>
            <a:ahLst/>
            <a:cxnLst/>
            <a:rect l="l" t="t" r="r" b="b"/>
            <a:pathLst>
              <a:path w="10693400" h="7560945">
                <a:moveTo>
                  <a:pt x="0" y="0"/>
                </a:moveTo>
                <a:lnTo>
                  <a:pt x="10693399" y="0"/>
                </a:lnTo>
                <a:lnTo>
                  <a:pt x="10693399" y="7560604"/>
                </a:lnTo>
                <a:lnTo>
                  <a:pt x="0" y="7560604"/>
                </a:lnTo>
                <a:lnTo>
                  <a:pt x="0" y="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3483" y="5382267"/>
            <a:ext cx="559435" cy="471170"/>
          </a:xfrm>
          <a:custGeom>
            <a:avLst/>
            <a:gdLst/>
            <a:ahLst/>
            <a:cxnLst/>
            <a:rect l="l" t="t" r="r" b="b"/>
            <a:pathLst>
              <a:path w="559434" h="471170">
                <a:moveTo>
                  <a:pt x="0" y="0"/>
                </a:moveTo>
                <a:lnTo>
                  <a:pt x="559388" y="0"/>
                </a:lnTo>
                <a:lnTo>
                  <a:pt x="559388" y="471120"/>
                </a:lnTo>
                <a:lnTo>
                  <a:pt x="0" y="47112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5755" y="4274463"/>
            <a:ext cx="305435" cy="1591945"/>
          </a:xfrm>
          <a:custGeom>
            <a:avLst/>
            <a:gdLst/>
            <a:ahLst/>
            <a:cxnLst/>
            <a:rect l="l" t="t" r="r" b="b"/>
            <a:pathLst>
              <a:path w="305434" h="1591945">
                <a:moveTo>
                  <a:pt x="0" y="0"/>
                </a:moveTo>
                <a:lnTo>
                  <a:pt x="305128" y="0"/>
                </a:lnTo>
                <a:lnTo>
                  <a:pt x="305128" y="1591662"/>
                </a:lnTo>
                <a:lnTo>
                  <a:pt x="0" y="1591662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5755" y="6655598"/>
            <a:ext cx="305435" cy="420370"/>
          </a:xfrm>
          <a:custGeom>
            <a:avLst/>
            <a:gdLst/>
            <a:ahLst/>
            <a:cxnLst/>
            <a:rect l="l" t="t" r="r" b="b"/>
            <a:pathLst>
              <a:path w="305434" h="420370">
                <a:moveTo>
                  <a:pt x="0" y="0"/>
                </a:moveTo>
                <a:lnTo>
                  <a:pt x="305128" y="0"/>
                </a:lnTo>
                <a:lnTo>
                  <a:pt x="305128" y="420200"/>
                </a:lnTo>
                <a:lnTo>
                  <a:pt x="0" y="42020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790695" y="4274463"/>
            <a:ext cx="305435" cy="1591945"/>
          </a:xfrm>
          <a:custGeom>
            <a:avLst/>
            <a:gdLst/>
            <a:ahLst/>
            <a:cxnLst/>
            <a:rect l="l" t="t" r="r" b="b"/>
            <a:pathLst>
              <a:path w="305434" h="1591945">
                <a:moveTo>
                  <a:pt x="0" y="0"/>
                </a:moveTo>
                <a:lnTo>
                  <a:pt x="305114" y="0"/>
                </a:lnTo>
                <a:lnTo>
                  <a:pt x="305114" y="1591662"/>
                </a:lnTo>
                <a:lnTo>
                  <a:pt x="0" y="1591662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90695" y="6655598"/>
            <a:ext cx="305435" cy="420370"/>
          </a:xfrm>
          <a:custGeom>
            <a:avLst/>
            <a:gdLst/>
            <a:ahLst/>
            <a:cxnLst/>
            <a:rect l="l" t="t" r="r" b="b"/>
            <a:pathLst>
              <a:path w="305434" h="420370">
                <a:moveTo>
                  <a:pt x="0" y="0"/>
                </a:moveTo>
                <a:lnTo>
                  <a:pt x="305114" y="0"/>
                </a:lnTo>
                <a:lnTo>
                  <a:pt x="305114" y="420200"/>
                </a:lnTo>
                <a:lnTo>
                  <a:pt x="0" y="420200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28813" y="5267653"/>
            <a:ext cx="663575" cy="318770"/>
          </a:xfrm>
          <a:custGeom>
            <a:avLst/>
            <a:gdLst/>
            <a:ahLst/>
            <a:cxnLst/>
            <a:rect l="l" t="t" r="r" b="b"/>
            <a:pathLst>
              <a:path w="663575" h="318770">
                <a:moveTo>
                  <a:pt x="0" y="0"/>
                </a:moveTo>
                <a:lnTo>
                  <a:pt x="663570" y="0"/>
                </a:lnTo>
                <a:lnTo>
                  <a:pt x="663570" y="318345"/>
                </a:lnTo>
                <a:lnTo>
                  <a:pt x="0" y="318345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28813" y="6757453"/>
            <a:ext cx="663575" cy="318770"/>
          </a:xfrm>
          <a:custGeom>
            <a:avLst/>
            <a:gdLst/>
            <a:ahLst/>
            <a:cxnLst/>
            <a:rect l="l" t="t" r="r" b="b"/>
            <a:pathLst>
              <a:path w="663575" h="318770">
                <a:moveTo>
                  <a:pt x="0" y="0"/>
                </a:moveTo>
                <a:lnTo>
                  <a:pt x="663570" y="0"/>
                </a:lnTo>
                <a:lnTo>
                  <a:pt x="663570" y="318345"/>
                </a:lnTo>
                <a:lnTo>
                  <a:pt x="0" y="318345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40466" y="7381802"/>
            <a:ext cx="3052445" cy="179070"/>
          </a:xfrm>
          <a:custGeom>
            <a:avLst/>
            <a:gdLst/>
            <a:ahLst/>
            <a:cxnLst/>
            <a:rect l="l" t="t" r="r" b="b"/>
            <a:pathLst>
              <a:path w="3052445" h="179070">
                <a:moveTo>
                  <a:pt x="0" y="0"/>
                </a:moveTo>
                <a:lnTo>
                  <a:pt x="3051917" y="0"/>
                </a:lnTo>
                <a:lnTo>
                  <a:pt x="3051917" y="178802"/>
                </a:lnTo>
                <a:lnTo>
                  <a:pt x="0" y="178802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13483" y="4732868"/>
            <a:ext cx="559435" cy="548005"/>
          </a:xfrm>
          <a:custGeom>
            <a:avLst/>
            <a:gdLst/>
            <a:ahLst/>
            <a:cxnLst/>
            <a:rect l="l" t="t" r="r" b="b"/>
            <a:pathLst>
              <a:path w="559434" h="548004">
                <a:moveTo>
                  <a:pt x="0" y="0"/>
                </a:moveTo>
                <a:lnTo>
                  <a:pt x="559388" y="0"/>
                </a:lnTo>
                <a:lnTo>
                  <a:pt x="559388" y="547522"/>
                </a:lnTo>
                <a:lnTo>
                  <a:pt x="0" y="547522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13483" y="5955257"/>
            <a:ext cx="559435" cy="1133475"/>
          </a:xfrm>
          <a:custGeom>
            <a:avLst/>
            <a:gdLst/>
            <a:ahLst/>
            <a:cxnLst/>
            <a:rect l="l" t="t" r="r" b="b"/>
            <a:pathLst>
              <a:path w="559434" h="1133475">
                <a:moveTo>
                  <a:pt x="0" y="0"/>
                </a:moveTo>
                <a:lnTo>
                  <a:pt x="559388" y="0"/>
                </a:lnTo>
                <a:lnTo>
                  <a:pt x="559388" y="1133271"/>
                </a:lnTo>
                <a:lnTo>
                  <a:pt x="0" y="1133271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28813" y="5687853"/>
            <a:ext cx="663575" cy="967740"/>
          </a:xfrm>
          <a:custGeom>
            <a:avLst/>
            <a:gdLst/>
            <a:ahLst/>
            <a:cxnLst/>
            <a:rect l="l" t="t" r="r" b="b"/>
            <a:pathLst>
              <a:path w="663575" h="967740">
                <a:moveTo>
                  <a:pt x="0" y="0"/>
                </a:moveTo>
                <a:lnTo>
                  <a:pt x="663570" y="0"/>
                </a:lnTo>
                <a:lnTo>
                  <a:pt x="663570" y="967744"/>
                </a:lnTo>
                <a:lnTo>
                  <a:pt x="0" y="967744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15755" y="5967994"/>
            <a:ext cx="305435" cy="586105"/>
          </a:xfrm>
          <a:custGeom>
            <a:avLst/>
            <a:gdLst/>
            <a:ahLst/>
            <a:cxnLst/>
            <a:rect l="l" t="t" r="r" b="b"/>
            <a:pathLst>
              <a:path w="305434" h="586104">
                <a:moveTo>
                  <a:pt x="0" y="0"/>
                </a:moveTo>
                <a:lnTo>
                  <a:pt x="305128" y="0"/>
                </a:lnTo>
                <a:lnTo>
                  <a:pt x="305128" y="585734"/>
                </a:lnTo>
                <a:lnTo>
                  <a:pt x="0" y="585734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90695" y="5967994"/>
            <a:ext cx="305435" cy="586105"/>
          </a:xfrm>
          <a:custGeom>
            <a:avLst/>
            <a:gdLst/>
            <a:ahLst/>
            <a:cxnLst/>
            <a:rect l="l" t="t" r="r" b="b"/>
            <a:pathLst>
              <a:path w="305434" h="586104">
                <a:moveTo>
                  <a:pt x="0" y="0"/>
                </a:moveTo>
                <a:lnTo>
                  <a:pt x="305114" y="0"/>
                </a:lnTo>
                <a:lnTo>
                  <a:pt x="305114" y="585734"/>
                </a:lnTo>
                <a:lnTo>
                  <a:pt x="0" y="585734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38756" y="4175303"/>
            <a:ext cx="3154045" cy="3385820"/>
          </a:xfrm>
          <a:custGeom>
            <a:avLst/>
            <a:gdLst/>
            <a:ahLst/>
            <a:cxnLst/>
            <a:rect l="l" t="t" r="r" b="b"/>
            <a:pathLst>
              <a:path w="3154045" h="3385820">
                <a:moveTo>
                  <a:pt x="101709" y="3385301"/>
                </a:moveTo>
                <a:lnTo>
                  <a:pt x="0" y="3385301"/>
                </a:lnTo>
                <a:lnTo>
                  <a:pt x="0" y="3155554"/>
                </a:lnTo>
                <a:lnTo>
                  <a:pt x="3997" y="3135732"/>
                </a:lnTo>
                <a:lnTo>
                  <a:pt x="14899" y="3119550"/>
                </a:lnTo>
                <a:lnTo>
                  <a:pt x="31067" y="3108642"/>
                </a:lnTo>
                <a:lnTo>
                  <a:pt x="50861" y="3104644"/>
                </a:lnTo>
                <a:lnTo>
                  <a:pt x="3153627" y="3104644"/>
                </a:lnTo>
                <a:lnTo>
                  <a:pt x="3153627" y="3206499"/>
                </a:lnTo>
                <a:lnTo>
                  <a:pt x="101709" y="3206499"/>
                </a:lnTo>
                <a:lnTo>
                  <a:pt x="101709" y="3385301"/>
                </a:lnTo>
                <a:close/>
              </a:path>
              <a:path w="3154045" h="3385820">
                <a:moveTo>
                  <a:pt x="989605" y="3015079"/>
                </a:moveTo>
                <a:lnTo>
                  <a:pt x="322767" y="3015079"/>
                </a:lnTo>
                <a:lnTo>
                  <a:pt x="303149" y="3010226"/>
                </a:lnTo>
                <a:lnTo>
                  <a:pt x="287364" y="2997439"/>
                </a:lnTo>
                <a:lnTo>
                  <a:pt x="276842" y="2979380"/>
                </a:lnTo>
                <a:lnTo>
                  <a:pt x="273016" y="2958710"/>
                </a:lnTo>
                <a:lnTo>
                  <a:pt x="273016" y="508783"/>
                </a:lnTo>
                <a:lnTo>
                  <a:pt x="276842" y="488617"/>
                </a:lnTo>
                <a:lnTo>
                  <a:pt x="287364" y="471681"/>
                </a:lnTo>
                <a:lnTo>
                  <a:pt x="303149" y="460021"/>
                </a:lnTo>
                <a:lnTo>
                  <a:pt x="322767" y="455680"/>
                </a:lnTo>
                <a:lnTo>
                  <a:pt x="989605" y="455680"/>
                </a:lnTo>
                <a:lnTo>
                  <a:pt x="1008669" y="460022"/>
                </a:lnTo>
                <a:lnTo>
                  <a:pt x="1023235" y="471684"/>
                </a:lnTo>
                <a:lnTo>
                  <a:pt x="1032538" y="488620"/>
                </a:lnTo>
                <a:lnTo>
                  <a:pt x="1035809" y="508783"/>
                </a:lnTo>
                <a:lnTo>
                  <a:pt x="1035809" y="557564"/>
                </a:lnTo>
                <a:lnTo>
                  <a:pt x="374726" y="557564"/>
                </a:lnTo>
                <a:lnTo>
                  <a:pt x="374726" y="1105086"/>
                </a:lnTo>
                <a:lnTo>
                  <a:pt x="1035809" y="1105086"/>
                </a:lnTo>
                <a:lnTo>
                  <a:pt x="1035809" y="1206963"/>
                </a:lnTo>
                <a:lnTo>
                  <a:pt x="374726" y="1206963"/>
                </a:lnTo>
                <a:lnTo>
                  <a:pt x="374726" y="1678084"/>
                </a:lnTo>
                <a:lnTo>
                  <a:pt x="1035809" y="1678084"/>
                </a:lnTo>
                <a:lnTo>
                  <a:pt x="1035809" y="1779953"/>
                </a:lnTo>
                <a:lnTo>
                  <a:pt x="374726" y="1779953"/>
                </a:lnTo>
                <a:lnTo>
                  <a:pt x="374726" y="2913225"/>
                </a:lnTo>
                <a:lnTo>
                  <a:pt x="1035809" y="2913225"/>
                </a:lnTo>
                <a:lnTo>
                  <a:pt x="1035809" y="2958710"/>
                </a:lnTo>
                <a:lnTo>
                  <a:pt x="1032538" y="2979383"/>
                </a:lnTo>
                <a:lnTo>
                  <a:pt x="1023235" y="2997442"/>
                </a:lnTo>
                <a:lnTo>
                  <a:pt x="1008669" y="3010227"/>
                </a:lnTo>
                <a:lnTo>
                  <a:pt x="989605" y="3015079"/>
                </a:lnTo>
                <a:close/>
              </a:path>
              <a:path w="3154045" h="3385820">
                <a:moveTo>
                  <a:pt x="1035809" y="1105086"/>
                </a:moveTo>
                <a:lnTo>
                  <a:pt x="934114" y="1105086"/>
                </a:lnTo>
                <a:lnTo>
                  <a:pt x="934114" y="557564"/>
                </a:lnTo>
                <a:lnTo>
                  <a:pt x="1035809" y="557564"/>
                </a:lnTo>
                <a:lnTo>
                  <a:pt x="1035809" y="1105086"/>
                </a:lnTo>
                <a:close/>
              </a:path>
              <a:path w="3154045" h="3385820">
                <a:moveTo>
                  <a:pt x="1035809" y="1678084"/>
                </a:moveTo>
                <a:lnTo>
                  <a:pt x="934114" y="1678084"/>
                </a:lnTo>
                <a:lnTo>
                  <a:pt x="934114" y="1206963"/>
                </a:lnTo>
                <a:lnTo>
                  <a:pt x="1035809" y="1206963"/>
                </a:lnTo>
                <a:lnTo>
                  <a:pt x="1035809" y="1678084"/>
                </a:lnTo>
                <a:close/>
              </a:path>
              <a:path w="3154045" h="3385820">
                <a:moveTo>
                  <a:pt x="1035809" y="2913225"/>
                </a:moveTo>
                <a:lnTo>
                  <a:pt x="934114" y="2913225"/>
                </a:lnTo>
                <a:lnTo>
                  <a:pt x="934114" y="1779953"/>
                </a:lnTo>
                <a:lnTo>
                  <a:pt x="1035809" y="1779953"/>
                </a:lnTo>
                <a:lnTo>
                  <a:pt x="1035809" y="2913225"/>
                </a:lnTo>
                <a:close/>
              </a:path>
              <a:path w="3154045" h="3385820">
                <a:moveTo>
                  <a:pt x="1605106" y="3002357"/>
                </a:moveTo>
                <a:lnTo>
                  <a:pt x="1200118" y="3002357"/>
                </a:lnTo>
                <a:lnTo>
                  <a:pt x="1180478" y="2998555"/>
                </a:lnTo>
                <a:lnTo>
                  <a:pt x="1164650" y="2988082"/>
                </a:lnTo>
                <a:lnTo>
                  <a:pt x="1154087" y="2972337"/>
                </a:lnTo>
                <a:lnTo>
                  <a:pt x="1150243" y="2952718"/>
                </a:lnTo>
                <a:lnTo>
                  <a:pt x="1150243" y="50766"/>
                </a:lnTo>
                <a:lnTo>
                  <a:pt x="1154087" y="30541"/>
                </a:lnTo>
                <a:lnTo>
                  <a:pt x="1164650" y="13478"/>
                </a:lnTo>
                <a:lnTo>
                  <a:pt x="1180478" y="1689"/>
                </a:lnTo>
                <a:lnTo>
                  <a:pt x="1188020" y="0"/>
                </a:lnTo>
                <a:lnTo>
                  <a:pt x="1617569" y="0"/>
                </a:lnTo>
                <a:lnTo>
                  <a:pt x="1625338" y="1689"/>
                </a:lnTo>
                <a:lnTo>
                  <a:pt x="1642468" y="13478"/>
                </a:lnTo>
                <a:lnTo>
                  <a:pt x="1654333" y="30541"/>
                </a:lnTo>
                <a:lnTo>
                  <a:pt x="1658769" y="50766"/>
                </a:lnTo>
                <a:lnTo>
                  <a:pt x="1658769" y="99159"/>
                </a:lnTo>
                <a:lnTo>
                  <a:pt x="1251938" y="99159"/>
                </a:lnTo>
                <a:lnTo>
                  <a:pt x="1251938" y="1690821"/>
                </a:lnTo>
                <a:lnTo>
                  <a:pt x="1658769" y="1690821"/>
                </a:lnTo>
                <a:lnTo>
                  <a:pt x="1658769" y="1792690"/>
                </a:lnTo>
                <a:lnTo>
                  <a:pt x="1251938" y="1792690"/>
                </a:lnTo>
                <a:lnTo>
                  <a:pt x="1251938" y="2378425"/>
                </a:lnTo>
                <a:lnTo>
                  <a:pt x="1658769" y="2378425"/>
                </a:lnTo>
                <a:lnTo>
                  <a:pt x="1658769" y="2480294"/>
                </a:lnTo>
                <a:lnTo>
                  <a:pt x="1251938" y="2480294"/>
                </a:lnTo>
                <a:lnTo>
                  <a:pt x="1251938" y="2900495"/>
                </a:lnTo>
                <a:lnTo>
                  <a:pt x="1658769" y="2900495"/>
                </a:lnTo>
                <a:lnTo>
                  <a:pt x="1658769" y="2952718"/>
                </a:lnTo>
                <a:lnTo>
                  <a:pt x="1654334" y="2972337"/>
                </a:lnTo>
                <a:lnTo>
                  <a:pt x="1642471" y="2988082"/>
                </a:lnTo>
                <a:lnTo>
                  <a:pt x="1625341" y="2998555"/>
                </a:lnTo>
                <a:lnTo>
                  <a:pt x="1605106" y="3002357"/>
                </a:lnTo>
                <a:close/>
              </a:path>
              <a:path w="3154045" h="3385820">
                <a:moveTo>
                  <a:pt x="1658769" y="1690821"/>
                </a:moveTo>
                <a:lnTo>
                  <a:pt x="1557052" y="1690821"/>
                </a:lnTo>
                <a:lnTo>
                  <a:pt x="1557052" y="99159"/>
                </a:lnTo>
                <a:lnTo>
                  <a:pt x="1658769" y="99159"/>
                </a:lnTo>
                <a:lnTo>
                  <a:pt x="1658769" y="1690821"/>
                </a:lnTo>
                <a:close/>
              </a:path>
              <a:path w="3154045" h="3385820">
                <a:moveTo>
                  <a:pt x="1658769" y="2378425"/>
                </a:moveTo>
                <a:lnTo>
                  <a:pt x="1557052" y="2378425"/>
                </a:lnTo>
                <a:lnTo>
                  <a:pt x="1557052" y="1792690"/>
                </a:lnTo>
                <a:lnTo>
                  <a:pt x="1658769" y="1792690"/>
                </a:lnTo>
                <a:lnTo>
                  <a:pt x="1658769" y="2378425"/>
                </a:lnTo>
                <a:close/>
              </a:path>
              <a:path w="3154045" h="3385820">
                <a:moveTo>
                  <a:pt x="1658769" y="2900495"/>
                </a:moveTo>
                <a:lnTo>
                  <a:pt x="1557052" y="2900495"/>
                </a:lnTo>
                <a:lnTo>
                  <a:pt x="1557052" y="2480294"/>
                </a:lnTo>
                <a:lnTo>
                  <a:pt x="1658769" y="2480294"/>
                </a:lnTo>
                <a:lnTo>
                  <a:pt x="1658769" y="2900495"/>
                </a:lnTo>
                <a:close/>
              </a:path>
              <a:path w="3154045" h="3385820">
                <a:moveTo>
                  <a:pt x="2235409" y="3002357"/>
                </a:moveTo>
                <a:lnTo>
                  <a:pt x="1830443" y="3002357"/>
                </a:lnTo>
                <a:lnTo>
                  <a:pt x="1809975" y="2998555"/>
                </a:lnTo>
                <a:lnTo>
                  <a:pt x="1792334" y="2988082"/>
                </a:lnTo>
                <a:lnTo>
                  <a:pt x="1779959" y="2972337"/>
                </a:lnTo>
                <a:lnTo>
                  <a:pt x="1775288" y="2952718"/>
                </a:lnTo>
                <a:lnTo>
                  <a:pt x="1775288" y="50766"/>
                </a:lnTo>
                <a:lnTo>
                  <a:pt x="1792332" y="13478"/>
                </a:lnTo>
                <a:lnTo>
                  <a:pt x="2247368" y="0"/>
                </a:lnTo>
                <a:lnTo>
                  <a:pt x="2254823" y="1689"/>
                </a:lnTo>
                <a:lnTo>
                  <a:pt x="2270148" y="13478"/>
                </a:lnTo>
                <a:lnTo>
                  <a:pt x="2280207" y="30541"/>
                </a:lnTo>
                <a:lnTo>
                  <a:pt x="2283821" y="50766"/>
                </a:lnTo>
                <a:lnTo>
                  <a:pt x="2283821" y="99159"/>
                </a:lnTo>
                <a:lnTo>
                  <a:pt x="1876997" y="99159"/>
                </a:lnTo>
                <a:lnTo>
                  <a:pt x="1876997" y="1690821"/>
                </a:lnTo>
                <a:lnTo>
                  <a:pt x="2283821" y="1690821"/>
                </a:lnTo>
                <a:lnTo>
                  <a:pt x="2283821" y="1792690"/>
                </a:lnTo>
                <a:lnTo>
                  <a:pt x="1876997" y="1792690"/>
                </a:lnTo>
                <a:lnTo>
                  <a:pt x="1876997" y="2378425"/>
                </a:lnTo>
                <a:lnTo>
                  <a:pt x="2283821" y="2378425"/>
                </a:lnTo>
                <a:lnTo>
                  <a:pt x="2283821" y="2480294"/>
                </a:lnTo>
                <a:lnTo>
                  <a:pt x="1876997" y="2480294"/>
                </a:lnTo>
                <a:lnTo>
                  <a:pt x="1876997" y="2900495"/>
                </a:lnTo>
                <a:lnTo>
                  <a:pt x="2283821" y="2900495"/>
                </a:lnTo>
                <a:lnTo>
                  <a:pt x="2283821" y="2952718"/>
                </a:lnTo>
                <a:lnTo>
                  <a:pt x="2280207" y="2972337"/>
                </a:lnTo>
                <a:lnTo>
                  <a:pt x="2270148" y="2988082"/>
                </a:lnTo>
                <a:lnTo>
                  <a:pt x="2254823" y="2998555"/>
                </a:lnTo>
                <a:lnTo>
                  <a:pt x="2235409" y="3002357"/>
                </a:lnTo>
                <a:close/>
              </a:path>
              <a:path w="3154045" h="3385820">
                <a:moveTo>
                  <a:pt x="2283821" y="1690821"/>
                </a:moveTo>
                <a:lnTo>
                  <a:pt x="2182126" y="1690821"/>
                </a:lnTo>
                <a:lnTo>
                  <a:pt x="2182126" y="99159"/>
                </a:lnTo>
                <a:lnTo>
                  <a:pt x="2283821" y="99159"/>
                </a:lnTo>
                <a:lnTo>
                  <a:pt x="2283821" y="1690821"/>
                </a:lnTo>
                <a:close/>
              </a:path>
              <a:path w="3154045" h="3385820">
                <a:moveTo>
                  <a:pt x="2283821" y="2378425"/>
                </a:moveTo>
                <a:lnTo>
                  <a:pt x="2182126" y="2378425"/>
                </a:lnTo>
                <a:lnTo>
                  <a:pt x="2182126" y="1792690"/>
                </a:lnTo>
                <a:lnTo>
                  <a:pt x="2283821" y="1792690"/>
                </a:lnTo>
                <a:lnTo>
                  <a:pt x="2283821" y="2378425"/>
                </a:lnTo>
                <a:close/>
              </a:path>
              <a:path w="3154045" h="3385820">
                <a:moveTo>
                  <a:pt x="2283821" y="2900495"/>
                </a:moveTo>
                <a:lnTo>
                  <a:pt x="2182126" y="2900495"/>
                </a:lnTo>
                <a:lnTo>
                  <a:pt x="2182126" y="2480294"/>
                </a:lnTo>
                <a:lnTo>
                  <a:pt x="2283821" y="2480294"/>
                </a:lnTo>
                <a:lnTo>
                  <a:pt x="2283821" y="2900495"/>
                </a:lnTo>
                <a:close/>
              </a:path>
              <a:path w="3154045" h="3385820">
                <a:moveTo>
                  <a:pt x="3153627" y="3002357"/>
                </a:moveTo>
                <a:lnTo>
                  <a:pt x="2440539" y="3002357"/>
                </a:lnTo>
                <a:lnTo>
                  <a:pt x="2420529" y="2998712"/>
                </a:lnTo>
                <a:lnTo>
                  <a:pt x="2403907" y="2988584"/>
                </a:lnTo>
                <a:lnTo>
                  <a:pt x="2392555" y="2973184"/>
                </a:lnTo>
                <a:lnTo>
                  <a:pt x="2388354" y="2953722"/>
                </a:lnTo>
                <a:lnTo>
                  <a:pt x="2388354" y="1038843"/>
                </a:lnTo>
                <a:lnTo>
                  <a:pt x="2392555" y="1019426"/>
                </a:lnTo>
                <a:lnTo>
                  <a:pt x="2403907" y="1004124"/>
                </a:lnTo>
                <a:lnTo>
                  <a:pt x="2420529" y="994095"/>
                </a:lnTo>
                <a:lnTo>
                  <a:pt x="2440539" y="990494"/>
                </a:lnTo>
                <a:lnTo>
                  <a:pt x="3153627" y="990494"/>
                </a:lnTo>
                <a:lnTo>
                  <a:pt x="3153627" y="1092349"/>
                </a:lnTo>
                <a:lnTo>
                  <a:pt x="2490056" y="1092349"/>
                </a:lnTo>
                <a:lnTo>
                  <a:pt x="2490056" y="1410695"/>
                </a:lnTo>
                <a:lnTo>
                  <a:pt x="3153627" y="1410695"/>
                </a:lnTo>
                <a:lnTo>
                  <a:pt x="3153627" y="1512550"/>
                </a:lnTo>
                <a:lnTo>
                  <a:pt x="2490056" y="1512550"/>
                </a:lnTo>
                <a:lnTo>
                  <a:pt x="2490056" y="2480294"/>
                </a:lnTo>
                <a:lnTo>
                  <a:pt x="3153627" y="2480294"/>
                </a:lnTo>
                <a:lnTo>
                  <a:pt x="3153627" y="2582149"/>
                </a:lnTo>
                <a:lnTo>
                  <a:pt x="2490056" y="2582149"/>
                </a:lnTo>
                <a:lnTo>
                  <a:pt x="2490056" y="2900495"/>
                </a:lnTo>
                <a:lnTo>
                  <a:pt x="3153627" y="2900495"/>
                </a:lnTo>
                <a:lnTo>
                  <a:pt x="3153627" y="3002357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62230" y="477450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62230" y="499351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62230" y="521252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62230" y="543153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62230" y="565054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62230" y="586955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62230" y="608856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62230" y="6307575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97174" y="3834632"/>
            <a:ext cx="5744697" cy="258981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spc="204" dirty="0">
                <a:solidFill>
                  <a:srgbClr val="C8204E"/>
                </a:solidFill>
                <a:latin typeface="Arial"/>
                <a:cs typeface="Arial"/>
              </a:rPr>
              <a:t>SHARED </a:t>
            </a:r>
            <a:r>
              <a:rPr sz="1750" spc="220" dirty="0">
                <a:solidFill>
                  <a:srgbClr val="C8204E"/>
                </a:solidFill>
                <a:latin typeface="Arial"/>
                <a:cs typeface="Arial"/>
              </a:rPr>
              <a:t>READING </a:t>
            </a:r>
            <a:r>
              <a:rPr sz="1750" spc="160" dirty="0">
                <a:solidFill>
                  <a:srgbClr val="C8204E"/>
                </a:solidFill>
                <a:latin typeface="Arial"/>
                <a:cs typeface="Arial"/>
              </a:rPr>
              <a:t>LEVEL</a:t>
            </a:r>
            <a:r>
              <a:rPr sz="1750" spc="-145" dirty="0">
                <a:solidFill>
                  <a:srgbClr val="C8204E"/>
                </a:solidFill>
                <a:latin typeface="Arial"/>
                <a:cs typeface="Arial"/>
              </a:rPr>
              <a:t> </a:t>
            </a:r>
            <a:r>
              <a:rPr sz="1750" spc="229" dirty="0">
                <a:solidFill>
                  <a:srgbClr val="C8204E"/>
                </a:solidFill>
                <a:latin typeface="Arial"/>
                <a:cs typeface="Arial"/>
              </a:rPr>
              <a:t>2</a:t>
            </a: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550" b="1" dirty="0">
                <a:solidFill>
                  <a:srgbClr val="FFFFFF"/>
                </a:solidFill>
                <a:latin typeface="Arial"/>
                <a:cs typeface="Arial"/>
              </a:rPr>
              <a:t>NEEDS:</a:t>
            </a:r>
            <a:endParaRPr sz="1550" dirty="0">
              <a:latin typeface="Arial"/>
              <a:cs typeface="Arial"/>
            </a:endParaRPr>
          </a:p>
          <a:p>
            <a:pPr marL="328930" marR="5080">
              <a:lnSpc>
                <a:spcPts val="1720"/>
              </a:lnSpc>
              <a:spcBef>
                <a:spcPts val="1190"/>
              </a:spcBef>
            </a:pPr>
            <a:r>
              <a:rPr sz="1450" b="1" dirty="0">
                <a:solidFill>
                  <a:srgbClr val="C8204E"/>
                </a:solidFill>
                <a:latin typeface="Arial"/>
                <a:cs typeface="Arial"/>
              </a:rPr>
              <a:t>SHARE THE AIR - FOCUS ON OPEN ENDED QUESTIONS  LINK TO LETTERS</a:t>
            </a:r>
            <a:endParaRPr sz="1450" dirty="0">
              <a:latin typeface="Arial"/>
              <a:cs typeface="Arial"/>
            </a:endParaRPr>
          </a:p>
          <a:p>
            <a:pPr marL="328930" marR="3602990">
              <a:lnSpc>
                <a:spcPts val="1720"/>
              </a:lnSpc>
              <a:spcBef>
                <a:spcPts val="5"/>
              </a:spcBef>
            </a:pPr>
            <a:r>
              <a:rPr sz="1450" b="1" dirty="0">
                <a:solidFill>
                  <a:srgbClr val="C8204E"/>
                </a:solidFill>
                <a:latin typeface="Arial"/>
                <a:cs typeface="Arial"/>
              </a:rPr>
              <a:t>COMPLETION  RECALL</a:t>
            </a:r>
            <a:endParaRPr sz="1450" dirty="0">
              <a:latin typeface="Arial"/>
              <a:cs typeface="Arial"/>
            </a:endParaRPr>
          </a:p>
          <a:p>
            <a:pPr marL="328930" marR="2532380">
              <a:lnSpc>
                <a:spcPts val="1720"/>
              </a:lnSpc>
              <a:spcBef>
                <a:spcPts val="10"/>
              </a:spcBef>
            </a:pPr>
            <a:r>
              <a:rPr sz="1450" b="1" dirty="0">
                <a:solidFill>
                  <a:srgbClr val="C8204E"/>
                </a:solidFill>
                <a:latin typeface="Arial"/>
                <a:cs typeface="Arial"/>
              </a:rPr>
              <a:t>OPEN ENDED QUESTIONS</a:t>
            </a:r>
            <a:endParaRPr lang="en-AU" sz="1450" b="1" dirty="0">
              <a:solidFill>
                <a:srgbClr val="C8204E"/>
              </a:solidFill>
              <a:latin typeface="Arial"/>
              <a:cs typeface="Arial"/>
            </a:endParaRPr>
          </a:p>
          <a:p>
            <a:pPr marL="328930" marR="2532380">
              <a:lnSpc>
                <a:spcPts val="1720"/>
              </a:lnSpc>
              <a:spcBef>
                <a:spcPts val="10"/>
              </a:spcBef>
            </a:pPr>
            <a:r>
              <a:rPr sz="1450" b="1" dirty="0">
                <a:solidFill>
                  <a:srgbClr val="C8204E"/>
                </a:solidFill>
                <a:latin typeface="Arial"/>
                <a:cs typeface="Arial"/>
              </a:rPr>
              <a:t>WH- QUESTIONS</a:t>
            </a:r>
            <a:endParaRPr sz="1450" dirty="0">
              <a:latin typeface="Arial"/>
              <a:cs typeface="Arial"/>
            </a:endParaRPr>
          </a:p>
          <a:p>
            <a:pPr marL="328930">
              <a:lnSpc>
                <a:spcPts val="1664"/>
              </a:lnSpc>
            </a:pPr>
            <a:r>
              <a:rPr sz="1450" b="1" dirty="0">
                <a:solidFill>
                  <a:srgbClr val="C8204E"/>
                </a:solidFill>
                <a:latin typeface="Arial"/>
                <a:cs typeface="Arial"/>
              </a:rPr>
              <a:t>TEACH VOCABULARY</a:t>
            </a:r>
            <a:endParaRPr sz="1450" dirty="0">
              <a:latin typeface="Arial"/>
              <a:cs typeface="Arial"/>
            </a:endParaRPr>
          </a:p>
          <a:p>
            <a:pPr marL="328930">
              <a:lnSpc>
                <a:spcPts val="1730"/>
              </a:lnSpc>
            </a:pPr>
            <a:r>
              <a:rPr sz="1450" b="1" dirty="0">
                <a:solidFill>
                  <a:srgbClr val="C8204E"/>
                </a:solidFill>
                <a:latin typeface="Arial"/>
                <a:cs typeface="Arial"/>
              </a:rPr>
              <a:t>DO YOU HAVE A QUESTION?</a:t>
            </a:r>
            <a:endParaRPr sz="1450" dirty="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74851" y="1062243"/>
            <a:ext cx="536575" cy="450215"/>
          </a:xfrm>
          <a:custGeom>
            <a:avLst/>
            <a:gdLst/>
            <a:ahLst/>
            <a:cxnLst/>
            <a:rect l="l" t="t" r="r" b="b"/>
            <a:pathLst>
              <a:path w="536575" h="450215">
                <a:moveTo>
                  <a:pt x="0" y="0"/>
                </a:moveTo>
                <a:lnTo>
                  <a:pt x="536080" y="0"/>
                </a:lnTo>
                <a:lnTo>
                  <a:pt x="536080" y="449851"/>
                </a:lnTo>
                <a:lnTo>
                  <a:pt x="0" y="449851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14528" y="4450"/>
            <a:ext cx="292735" cy="1520190"/>
          </a:xfrm>
          <a:custGeom>
            <a:avLst/>
            <a:gdLst/>
            <a:ahLst/>
            <a:cxnLst/>
            <a:rect l="l" t="t" r="r" b="b"/>
            <a:pathLst>
              <a:path w="292735" h="1520190">
                <a:moveTo>
                  <a:pt x="0" y="0"/>
                </a:moveTo>
                <a:lnTo>
                  <a:pt x="292415" y="0"/>
                </a:lnTo>
                <a:lnTo>
                  <a:pt x="292415" y="1519807"/>
                </a:lnTo>
                <a:lnTo>
                  <a:pt x="0" y="1519807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14528" y="2278090"/>
            <a:ext cx="292735" cy="401320"/>
          </a:xfrm>
          <a:custGeom>
            <a:avLst/>
            <a:gdLst/>
            <a:ahLst/>
            <a:cxnLst/>
            <a:rect l="l" t="t" r="r" b="b"/>
            <a:pathLst>
              <a:path w="292735" h="401319">
                <a:moveTo>
                  <a:pt x="0" y="0"/>
                </a:moveTo>
                <a:lnTo>
                  <a:pt x="292415" y="0"/>
                </a:lnTo>
                <a:lnTo>
                  <a:pt x="292415" y="401230"/>
                </a:lnTo>
                <a:lnTo>
                  <a:pt x="0" y="401230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15512" y="4450"/>
            <a:ext cx="292735" cy="1520190"/>
          </a:xfrm>
          <a:custGeom>
            <a:avLst/>
            <a:gdLst/>
            <a:ahLst/>
            <a:cxnLst/>
            <a:rect l="l" t="t" r="r" b="b"/>
            <a:pathLst>
              <a:path w="292734" h="1520190">
                <a:moveTo>
                  <a:pt x="0" y="0"/>
                </a:moveTo>
                <a:lnTo>
                  <a:pt x="292401" y="0"/>
                </a:lnTo>
                <a:lnTo>
                  <a:pt x="292401" y="1519807"/>
                </a:lnTo>
                <a:lnTo>
                  <a:pt x="0" y="1519807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15512" y="2278090"/>
            <a:ext cx="292735" cy="401320"/>
          </a:xfrm>
          <a:custGeom>
            <a:avLst/>
            <a:gdLst/>
            <a:ahLst/>
            <a:cxnLst/>
            <a:rect l="l" t="t" r="r" b="b"/>
            <a:pathLst>
              <a:path w="292734" h="401319">
                <a:moveTo>
                  <a:pt x="0" y="0"/>
                </a:moveTo>
                <a:lnTo>
                  <a:pt x="292401" y="0"/>
                </a:lnTo>
                <a:lnTo>
                  <a:pt x="292401" y="401230"/>
                </a:lnTo>
                <a:lnTo>
                  <a:pt x="0" y="401230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02042" y="952803"/>
            <a:ext cx="828675" cy="304165"/>
          </a:xfrm>
          <a:custGeom>
            <a:avLst/>
            <a:gdLst/>
            <a:ahLst/>
            <a:cxnLst/>
            <a:rect l="l" t="t" r="r" b="b"/>
            <a:pathLst>
              <a:path w="828675" h="304165">
                <a:moveTo>
                  <a:pt x="0" y="0"/>
                </a:moveTo>
                <a:lnTo>
                  <a:pt x="828488" y="0"/>
                </a:lnTo>
                <a:lnTo>
                  <a:pt x="828488" y="303974"/>
                </a:lnTo>
                <a:lnTo>
                  <a:pt x="0" y="303974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02042" y="2375346"/>
            <a:ext cx="828675" cy="304165"/>
          </a:xfrm>
          <a:custGeom>
            <a:avLst/>
            <a:gdLst/>
            <a:ahLst/>
            <a:cxnLst/>
            <a:rect l="l" t="t" r="r" b="b"/>
            <a:pathLst>
              <a:path w="828675" h="304164">
                <a:moveTo>
                  <a:pt x="0" y="0"/>
                </a:moveTo>
                <a:lnTo>
                  <a:pt x="828488" y="0"/>
                </a:lnTo>
                <a:lnTo>
                  <a:pt x="828488" y="303974"/>
                </a:lnTo>
                <a:lnTo>
                  <a:pt x="0" y="303974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2971510"/>
            <a:ext cx="3210560" cy="255904"/>
          </a:xfrm>
          <a:custGeom>
            <a:avLst/>
            <a:gdLst/>
            <a:ahLst/>
            <a:cxnLst/>
            <a:rect l="l" t="t" r="r" b="b"/>
            <a:pathLst>
              <a:path w="3210560" h="255905">
                <a:moveTo>
                  <a:pt x="0" y="0"/>
                </a:moveTo>
                <a:lnTo>
                  <a:pt x="3210251" y="0"/>
                </a:lnTo>
                <a:lnTo>
                  <a:pt x="3210251" y="255331"/>
                </a:lnTo>
                <a:lnTo>
                  <a:pt x="0" y="255331"/>
                </a:lnTo>
                <a:lnTo>
                  <a:pt x="0" y="0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4851" y="442160"/>
            <a:ext cx="536575" cy="523240"/>
          </a:xfrm>
          <a:custGeom>
            <a:avLst/>
            <a:gdLst/>
            <a:ahLst/>
            <a:cxnLst/>
            <a:rect l="l" t="t" r="r" b="b"/>
            <a:pathLst>
              <a:path w="536575" h="523240">
                <a:moveTo>
                  <a:pt x="0" y="0"/>
                </a:moveTo>
                <a:lnTo>
                  <a:pt x="536080" y="0"/>
                </a:lnTo>
                <a:lnTo>
                  <a:pt x="536080" y="522804"/>
                </a:lnTo>
                <a:lnTo>
                  <a:pt x="0" y="522804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4851" y="1609365"/>
            <a:ext cx="536575" cy="1082675"/>
          </a:xfrm>
          <a:custGeom>
            <a:avLst/>
            <a:gdLst/>
            <a:ahLst/>
            <a:cxnLst/>
            <a:rect l="l" t="t" r="r" b="b"/>
            <a:pathLst>
              <a:path w="536575" h="1082675">
                <a:moveTo>
                  <a:pt x="0" y="0"/>
                </a:moveTo>
                <a:lnTo>
                  <a:pt x="536080" y="0"/>
                </a:lnTo>
                <a:lnTo>
                  <a:pt x="536080" y="1082110"/>
                </a:lnTo>
                <a:lnTo>
                  <a:pt x="0" y="108211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02042" y="1354033"/>
            <a:ext cx="828675" cy="924560"/>
          </a:xfrm>
          <a:custGeom>
            <a:avLst/>
            <a:gdLst/>
            <a:ahLst/>
            <a:cxnLst/>
            <a:rect l="l" t="t" r="r" b="b"/>
            <a:pathLst>
              <a:path w="828675" h="924560">
                <a:moveTo>
                  <a:pt x="0" y="0"/>
                </a:moveTo>
                <a:lnTo>
                  <a:pt x="828488" y="0"/>
                </a:lnTo>
                <a:lnTo>
                  <a:pt x="828488" y="924056"/>
                </a:lnTo>
                <a:lnTo>
                  <a:pt x="0" y="924056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14528" y="1621527"/>
            <a:ext cx="292735" cy="559435"/>
          </a:xfrm>
          <a:custGeom>
            <a:avLst/>
            <a:gdLst/>
            <a:ahLst/>
            <a:cxnLst/>
            <a:rect l="l" t="t" r="r" b="b"/>
            <a:pathLst>
              <a:path w="292735" h="559435">
                <a:moveTo>
                  <a:pt x="0" y="0"/>
                </a:moveTo>
                <a:lnTo>
                  <a:pt x="292415" y="0"/>
                </a:lnTo>
                <a:lnTo>
                  <a:pt x="292415" y="559291"/>
                </a:lnTo>
                <a:lnTo>
                  <a:pt x="0" y="559291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15512" y="1621527"/>
            <a:ext cx="292735" cy="559435"/>
          </a:xfrm>
          <a:custGeom>
            <a:avLst/>
            <a:gdLst/>
            <a:ahLst/>
            <a:cxnLst/>
            <a:rect l="l" t="t" r="r" b="b"/>
            <a:pathLst>
              <a:path w="292734" h="559435">
                <a:moveTo>
                  <a:pt x="0" y="0"/>
                </a:moveTo>
                <a:lnTo>
                  <a:pt x="292401" y="0"/>
                </a:lnTo>
                <a:lnTo>
                  <a:pt x="292401" y="559291"/>
                </a:lnTo>
                <a:lnTo>
                  <a:pt x="0" y="559291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1"/>
            <a:ext cx="3320415" cy="3324225"/>
          </a:xfrm>
          <a:custGeom>
            <a:avLst/>
            <a:gdLst/>
            <a:ahLst/>
            <a:cxnLst/>
            <a:rect l="l" t="t" r="r" b="b"/>
            <a:pathLst>
              <a:path w="3320415" h="3324225">
                <a:moveTo>
                  <a:pt x="3271174" y="3324097"/>
                </a:moveTo>
                <a:lnTo>
                  <a:pt x="0" y="3324097"/>
                </a:lnTo>
                <a:lnTo>
                  <a:pt x="0" y="3226840"/>
                </a:lnTo>
                <a:lnTo>
                  <a:pt x="3210251" y="3226840"/>
                </a:lnTo>
                <a:lnTo>
                  <a:pt x="3210251" y="2971509"/>
                </a:lnTo>
                <a:lnTo>
                  <a:pt x="0" y="2971509"/>
                </a:lnTo>
                <a:lnTo>
                  <a:pt x="0" y="2874252"/>
                </a:lnTo>
                <a:lnTo>
                  <a:pt x="3271175" y="2874252"/>
                </a:lnTo>
                <a:lnTo>
                  <a:pt x="3290141" y="2878071"/>
                </a:lnTo>
                <a:lnTo>
                  <a:pt x="3305628" y="2888488"/>
                </a:lnTo>
                <a:lnTo>
                  <a:pt x="3316068" y="2903940"/>
                </a:lnTo>
                <a:lnTo>
                  <a:pt x="3319896" y="2922866"/>
                </a:lnTo>
                <a:lnTo>
                  <a:pt x="3319896" y="3275469"/>
                </a:lnTo>
                <a:lnTo>
                  <a:pt x="3316068" y="3294394"/>
                </a:lnTo>
                <a:lnTo>
                  <a:pt x="3305627" y="3309851"/>
                </a:lnTo>
                <a:lnTo>
                  <a:pt x="3290141" y="3320275"/>
                </a:lnTo>
                <a:lnTo>
                  <a:pt x="3271174" y="3324097"/>
                </a:lnTo>
                <a:close/>
              </a:path>
              <a:path w="3320415" h="3324225">
                <a:moveTo>
                  <a:pt x="764110" y="2788731"/>
                </a:moveTo>
                <a:lnTo>
                  <a:pt x="125057" y="2788731"/>
                </a:lnTo>
                <a:lnTo>
                  <a:pt x="106256" y="2784097"/>
                </a:lnTo>
                <a:lnTo>
                  <a:pt x="91128" y="2771887"/>
                </a:lnTo>
                <a:lnTo>
                  <a:pt x="81045" y="2754644"/>
                </a:lnTo>
                <a:lnTo>
                  <a:pt x="77379" y="2734906"/>
                </a:lnTo>
                <a:lnTo>
                  <a:pt x="77379" y="395580"/>
                </a:lnTo>
                <a:lnTo>
                  <a:pt x="81045" y="376324"/>
                </a:lnTo>
                <a:lnTo>
                  <a:pt x="91128" y="360154"/>
                </a:lnTo>
                <a:lnTo>
                  <a:pt x="106256" y="349020"/>
                </a:lnTo>
                <a:lnTo>
                  <a:pt x="125057" y="344875"/>
                </a:lnTo>
                <a:lnTo>
                  <a:pt x="764110" y="344875"/>
                </a:lnTo>
                <a:lnTo>
                  <a:pt x="782379" y="349021"/>
                </a:lnTo>
                <a:lnTo>
                  <a:pt x="796339" y="360156"/>
                </a:lnTo>
                <a:lnTo>
                  <a:pt x="805254" y="376327"/>
                </a:lnTo>
                <a:lnTo>
                  <a:pt x="808389" y="395580"/>
                </a:lnTo>
                <a:lnTo>
                  <a:pt x="808389" y="442159"/>
                </a:lnTo>
                <a:lnTo>
                  <a:pt x="174851" y="442159"/>
                </a:lnTo>
                <a:lnTo>
                  <a:pt x="174851" y="964964"/>
                </a:lnTo>
                <a:lnTo>
                  <a:pt x="808389" y="964964"/>
                </a:lnTo>
                <a:lnTo>
                  <a:pt x="808389" y="1062242"/>
                </a:lnTo>
                <a:lnTo>
                  <a:pt x="174851" y="1062242"/>
                </a:lnTo>
                <a:lnTo>
                  <a:pt x="174851" y="1512094"/>
                </a:lnTo>
                <a:lnTo>
                  <a:pt x="808389" y="1512094"/>
                </a:lnTo>
                <a:lnTo>
                  <a:pt x="808389" y="1609364"/>
                </a:lnTo>
                <a:lnTo>
                  <a:pt x="174851" y="1609364"/>
                </a:lnTo>
                <a:lnTo>
                  <a:pt x="174851" y="2691475"/>
                </a:lnTo>
                <a:lnTo>
                  <a:pt x="808389" y="2691475"/>
                </a:lnTo>
                <a:lnTo>
                  <a:pt x="808389" y="2734906"/>
                </a:lnTo>
                <a:lnTo>
                  <a:pt x="805254" y="2754647"/>
                </a:lnTo>
                <a:lnTo>
                  <a:pt x="796339" y="2771890"/>
                </a:lnTo>
                <a:lnTo>
                  <a:pt x="782379" y="2784098"/>
                </a:lnTo>
                <a:lnTo>
                  <a:pt x="764110" y="2788731"/>
                </a:lnTo>
                <a:close/>
              </a:path>
              <a:path w="3320415" h="3324225">
                <a:moveTo>
                  <a:pt x="808389" y="964964"/>
                </a:moveTo>
                <a:lnTo>
                  <a:pt x="710931" y="964964"/>
                </a:lnTo>
                <a:lnTo>
                  <a:pt x="710931" y="442159"/>
                </a:lnTo>
                <a:lnTo>
                  <a:pt x="808389" y="442159"/>
                </a:lnTo>
                <a:lnTo>
                  <a:pt x="808389" y="964964"/>
                </a:lnTo>
                <a:close/>
              </a:path>
              <a:path w="3320415" h="3324225">
                <a:moveTo>
                  <a:pt x="808389" y="1512094"/>
                </a:moveTo>
                <a:lnTo>
                  <a:pt x="710931" y="1512094"/>
                </a:lnTo>
                <a:lnTo>
                  <a:pt x="710931" y="1062242"/>
                </a:lnTo>
                <a:lnTo>
                  <a:pt x="808389" y="1062242"/>
                </a:lnTo>
                <a:lnTo>
                  <a:pt x="808389" y="1512094"/>
                </a:lnTo>
                <a:close/>
              </a:path>
              <a:path w="3320415" h="3324225">
                <a:moveTo>
                  <a:pt x="808389" y="2691475"/>
                </a:moveTo>
                <a:lnTo>
                  <a:pt x="710931" y="2691475"/>
                </a:lnTo>
                <a:lnTo>
                  <a:pt x="710931" y="1609364"/>
                </a:lnTo>
                <a:lnTo>
                  <a:pt x="808389" y="1609364"/>
                </a:lnTo>
                <a:lnTo>
                  <a:pt x="808389" y="2691475"/>
                </a:lnTo>
                <a:close/>
              </a:path>
              <a:path w="3320415" h="3324225">
                <a:moveTo>
                  <a:pt x="1353965" y="2776583"/>
                </a:moveTo>
                <a:lnTo>
                  <a:pt x="965851" y="2776583"/>
                </a:lnTo>
                <a:lnTo>
                  <a:pt x="947030" y="2772953"/>
                </a:lnTo>
                <a:lnTo>
                  <a:pt x="931861" y="2762953"/>
                </a:lnTo>
                <a:lnTo>
                  <a:pt x="921738" y="2747918"/>
                </a:lnTo>
                <a:lnTo>
                  <a:pt x="918055" y="2729185"/>
                </a:lnTo>
                <a:lnTo>
                  <a:pt x="918055" y="0"/>
                </a:lnTo>
                <a:lnTo>
                  <a:pt x="1405392" y="0"/>
                </a:lnTo>
                <a:lnTo>
                  <a:pt x="1405392" y="4449"/>
                </a:lnTo>
                <a:lnTo>
                  <a:pt x="1015512" y="4449"/>
                </a:lnTo>
                <a:lnTo>
                  <a:pt x="1015512" y="1524256"/>
                </a:lnTo>
                <a:lnTo>
                  <a:pt x="1405392" y="1524256"/>
                </a:lnTo>
                <a:lnTo>
                  <a:pt x="1405392" y="1621526"/>
                </a:lnTo>
                <a:lnTo>
                  <a:pt x="1015512" y="1621526"/>
                </a:lnTo>
                <a:lnTo>
                  <a:pt x="1015512" y="2180818"/>
                </a:lnTo>
                <a:lnTo>
                  <a:pt x="1405392" y="2180818"/>
                </a:lnTo>
                <a:lnTo>
                  <a:pt x="1405392" y="2278089"/>
                </a:lnTo>
                <a:lnTo>
                  <a:pt x="1015512" y="2278089"/>
                </a:lnTo>
                <a:lnTo>
                  <a:pt x="1015512" y="2679319"/>
                </a:lnTo>
                <a:lnTo>
                  <a:pt x="1405392" y="2679319"/>
                </a:lnTo>
                <a:lnTo>
                  <a:pt x="1405392" y="2729185"/>
                </a:lnTo>
                <a:lnTo>
                  <a:pt x="1401142" y="2747918"/>
                </a:lnTo>
                <a:lnTo>
                  <a:pt x="1389773" y="2762953"/>
                </a:lnTo>
                <a:lnTo>
                  <a:pt x="1373357" y="2772953"/>
                </a:lnTo>
                <a:lnTo>
                  <a:pt x="1353965" y="2776583"/>
                </a:lnTo>
                <a:close/>
              </a:path>
              <a:path w="3320415" h="3324225">
                <a:moveTo>
                  <a:pt x="1405392" y="1524256"/>
                </a:moveTo>
                <a:lnTo>
                  <a:pt x="1307913" y="1524256"/>
                </a:lnTo>
                <a:lnTo>
                  <a:pt x="1307913" y="4449"/>
                </a:lnTo>
                <a:lnTo>
                  <a:pt x="1405392" y="4449"/>
                </a:lnTo>
                <a:lnTo>
                  <a:pt x="1405392" y="1524256"/>
                </a:lnTo>
                <a:close/>
              </a:path>
              <a:path w="3320415" h="3324225">
                <a:moveTo>
                  <a:pt x="1405392" y="2180818"/>
                </a:moveTo>
                <a:lnTo>
                  <a:pt x="1307913" y="2180818"/>
                </a:lnTo>
                <a:lnTo>
                  <a:pt x="1307913" y="1621526"/>
                </a:lnTo>
                <a:lnTo>
                  <a:pt x="1405392" y="1621526"/>
                </a:lnTo>
                <a:lnTo>
                  <a:pt x="1405392" y="2180818"/>
                </a:lnTo>
                <a:close/>
              </a:path>
              <a:path w="3320415" h="3324225">
                <a:moveTo>
                  <a:pt x="1405392" y="2679319"/>
                </a:moveTo>
                <a:lnTo>
                  <a:pt x="1307913" y="2679319"/>
                </a:lnTo>
                <a:lnTo>
                  <a:pt x="1307913" y="2278089"/>
                </a:lnTo>
                <a:lnTo>
                  <a:pt x="1405392" y="2278089"/>
                </a:lnTo>
                <a:lnTo>
                  <a:pt x="1405392" y="2679319"/>
                </a:lnTo>
                <a:close/>
              </a:path>
              <a:path w="3320415" h="3324225">
                <a:moveTo>
                  <a:pt x="1958005" y="2776583"/>
                </a:moveTo>
                <a:lnTo>
                  <a:pt x="1569912" y="2776583"/>
                </a:lnTo>
                <a:lnTo>
                  <a:pt x="1550298" y="2772953"/>
                </a:lnTo>
                <a:lnTo>
                  <a:pt x="1533392" y="2762953"/>
                </a:lnTo>
                <a:lnTo>
                  <a:pt x="1521532" y="2747918"/>
                </a:lnTo>
                <a:lnTo>
                  <a:pt x="1517056" y="2729185"/>
                </a:lnTo>
                <a:lnTo>
                  <a:pt x="1517056" y="0"/>
                </a:lnTo>
                <a:lnTo>
                  <a:pt x="2004400" y="0"/>
                </a:lnTo>
                <a:lnTo>
                  <a:pt x="2004400" y="4449"/>
                </a:lnTo>
                <a:lnTo>
                  <a:pt x="1614527" y="4449"/>
                </a:lnTo>
                <a:lnTo>
                  <a:pt x="1614527" y="1524256"/>
                </a:lnTo>
                <a:lnTo>
                  <a:pt x="2004400" y="1524256"/>
                </a:lnTo>
                <a:lnTo>
                  <a:pt x="2004400" y="1621526"/>
                </a:lnTo>
                <a:lnTo>
                  <a:pt x="1614527" y="1621526"/>
                </a:lnTo>
                <a:lnTo>
                  <a:pt x="1614527" y="2180818"/>
                </a:lnTo>
                <a:lnTo>
                  <a:pt x="2004400" y="2180818"/>
                </a:lnTo>
                <a:lnTo>
                  <a:pt x="2004400" y="2278089"/>
                </a:lnTo>
                <a:lnTo>
                  <a:pt x="1614527" y="2278089"/>
                </a:lnTo>
                <a:lnTo>
                  <a:pt x="1614527" y="2679319"/>
                </a:lnTo>
                <a:lnTo>
                  <a:pt x="2004400" y="2679319"/>
                </a:lnTo>
                <a:lnTo>
                  <a:pt x="2004400" y="2729185"/>
                </a:lnTo>
                <a:lnTo>
                  <a:pt x="2000936" y="2747918"/>
                </a:lnTo>
                <a:lnTo>
                  <a:pt x="1991297" y="2762953"/>
                </a:lnTo>
                <a:lnTo>
                  <a:pt x="1976611" y="2772953"/>
                </a:lnTo>
                <a:lnTo>
                  <a:pt x="1958005" y="2776583"/>
                </a:lnTo>
                <a:close/>
              </a:path>
              <a:path w="3320415" h="3324225">
                <a:moveTo>
                  <a:pt x="2004400" y="1524256"/>
                </a:moveTo>
                <a:lnTo>
                  <a:pt x="1906943" y="1524256"/>
                </a:lnTo>
                <a:lnTo>
                  <a:pt x="1906943" y="4449"/>
                </a:lnTo>
                <a:lnTo>
                  <a:pt x="2004400" y="4449"/>
                </a:lnTo>
                <a:lnTo>
                  <a:pt x="2004400" y="1524256"/>
                </a:lnTo>
                <a:close/>
              </a:path>
              <a:path w="3320415" h="3324225">
                <a:moveTo>
                  <a:pt x="2004400" y="2180818"/>
                </a:moveTo>
                <a:lnTo>
                  <a:pt x="1906943" y="2180818"/>
                </a:lnTo>
                <a:lnTo>
                  <a:pt x="1906943" y="1621526"/>
                </a:lnTo>
                <a:lnTo>
                  <a:pt x="2004400" y="1621526"/>
                </a:lnTo>
                <a:lnTo>
                  <a:pt x="2004400" y="2180818"/>
                </a:lnTo>
                <a:close/>
              </a:path>
              <a:path w="3320415" h="3324225">
                <a:moveTo>
                  <a:pt x="2004400" y="2679319"/>
                </a:moveTo>
                <a:lnTo>
                  <a:pt x="1906943" y="2679319"/>
                </a:lnTo>
                <a:lnTo>
                  <a:pt x="1906943" y="2278089"/>
                </a:lnTo>
                <a:lnTo>
                  <a:pt x="2004400" y="2278089"/>
                </a:lnTo>
                <a:lnTo>
                  <a:pt x="2004400" y="2679319"/>
                </a:lnTo>
                <a:close/>
              </a:path>
              <a:path w="3320415" h="3324225">
                <a:moveTo>
                  <a:pt x="3084753" y="2776583"/>
                </a:moveTo>
                <a:lnTo>
                  <a:pt x="2154588" y="2776583"/>
                </a:lnTo>
                <a:lnTo>
                  <a:pt x="2135410" y="2773101"/>
                </a:lnTo>
                <a:lnTo>
                  <a:pt x="2119480" y="2763428"/>
                </a:lnTo>
                <a:lnTo>
                  <a:pt x="2108603" y="2748721"/>
                </a:lnTo>
                <a:lnTo>
                  <a:pt x="2104577" y="2730144"/>
                </a:lnTo>
                <a:lnTo>
                  <a:pt x="2104577" y="901711"/>
                </a:lnTo>
                <a:lnTo>
                  <a:pt x="2108604" y="883171"/>
                </a:lnTo>
                <a:lnTo>
                  <a:pt x="2119483" y="868560"/>
                </a:lnTo>
                <a:lnTo>
                  <a:pt x="2135412" y="858983"/>
                </a:lnTo>
                <a:lnTo>
                  <a:pt x="2154588" y="855545"/>
                </a:lnTo>
                <a:lnTo>
                  <a:pt x="3084753" y="855545"/>
                </a:lnTo>
                <a:lnTo>
                  <a:pt x="3102868" y="858983"/>
                </a:lnTo>
                <a:lnTo>
                  <a:pt x="3116476" y="868560"/>
                </a:lnTo>
                <a:lnTo>
                  <a:pt x="3125036" y="883171"/>
                </a:lnTo>
                <a:lnTo>
                  <a:pt x="3128009" y="901711"/>
                </a:lnTo>
                <a:lnTo>
                  <a:pt x="3128009" y="952802"/>
                </a:lnTo>
                <a:lnTo>
                  <a:pt x="2202042" y="952802"/>
                </a:lnTo>
                <a:lnTo>
                  <a:pt x="2202042" y="1256776"/>
                </a:lnTo>
                <a:lnTo>
                  <a:pt x="3128009" y="1256776"/>
                </a:lnTo>
                <a:lnTo>
                  <a:pt x="3128009" y="1354032"/>
                </a:lnTo>
                <a:lnTo>
                  <a:pt x="2202042" y="1354032"/>
                </a:lnTo>
                <a:lnTo>
                  <a:pt x="2202042" y="2278089"/>
                </a:lnTo>
                <a:lnTo>
                  <a:pt x="3128009" y="2278089"/>
                </a:lnTo>
                <a:lnTo>
                  <a:pt x="3128009" y="2375345"/>
                </a:lnTo>
                <a:lnTo>
                  <a:pt x="2202042" y="2375345"/>
                </a:lnTo>
                <a:lnTo>
                  <a:pt x="2202042" y="2679319"/>
                </a:lnTo>
                <a:lnTo>
                  <a:pt x="3128009" y="2679319"/>
                </a:lnTo>
                <a:lnTo>
                  <a:pt x="3128008" y="2730144"/>
                </a:lnTo>
                <a:lnTo>
                  <a:pt x="3125032" y="2748727"/>
                </a:lnTo>
                <a:lnTo>
                  <a:pt x="3116471" y="2763432"/>
                </a:lnTo>
                <a:lnTo>
                  <a:pt x="3102863" y="2773102"/>
                </a:lnTo>
                <a:lnTo>
                  <a:pt x="3084753" y="2776583"/>
                </a:lnTo>
                <a:close/>
              </a:path>
              <a:path w="3320415" h="3324225">
                <a:moveTo>
                  <a:pt x="3128009" y="1256776"/>
                </a:moveTo>
                <a:lnTo>
                  <a:pt x="3030530" y="1256776"/>
                </a:lnTo>
                <a:lnTo>
                  <a:pt x="3030530" y="952802"/>
                </a:lnTo>
                <a:lnTo>
                  <a:pt x="3128009" y="952802"/>
                </a:lnTo>
                <a:lnTo>
                  <a:pt x="3128009" y="1256776"/>
                </a:lnTo>
                <a:close/>
              </a:path>
              <a:path w="3320415" h="3324225">
                <a:moveTo>
                  <a:pt x="3128009" y="2278089"/>
                </a:moveTo>
                <a:lnTo>
                  <a:pt x="3030530" y="2278089"/>
                </a:lnTo>
                <a:lnTo>
                  <a:pt x="3030530" y="1354032"/>
                </a:lnTo>
                <a:lnTo>
                  <a:pt x="3128009" y="1354032"/>
                </a:lnTo>
                <a:lnTo>
                  <a:pt x="3128009" y="2278089"/>
                </a:lnTo>
                <a:close/>
              </a:path>
              <a:path w="3320415" h="3324225">
                <a:moveTo>
                  <a:pt x="3128009" y="2679319"/>
                </a:moveTo>
                <a:lnTo>
                  <a:pt x="3030530" y="2679319"/>
                </a:lnTo>
                <a:lnTo>
                  <a:pt x="3030530" y="2375345"/>
                </a:lnTo>
                <a:lnTo>
                  <a:pt x="3128009" y="2375345"/>
                </a:lnTo>
                <a:lnTo>
                  <a:pt x="3128009" y="2679319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71416" y="1"/>
            <a:ext cx="6956425" cy="415290"/>
          </a:xfrm>
          <a:custGeom>
            <a:avLst/>
            <a:gdLst/>
            <a:ahLst/>
            <a:cxnLst/>
            <a:rect l="l" t="t" r="r" b="b"/>
            <a:pathLst>
              <a:path w="6956425" h="415290">
                <a:moveTo>
                  <a:pt x="3505546" y="415128"/>
                </a:moveTo>
                <a:lnTo>
                  <a:pt x="3420863" y="414879"/>
                </a:lnTo>
                <a:lnTo>
                  <a:pt x="3170418" y="411249"/>
                </a:lnTo>
                <a:lnTo>
                  <a:pt x="2925731" y="403588"/>
                </a:lnTo>
                <a:lnTo>
                  <a:pt x="2687249" y="392272"/>
                </a:lnTo>
                <a:lnTo>
                  <a:pt x="2455423" y="377677"/>
                </a:lnTo>
                <a:lnTo>
                  <a:pt x="2157449" y="353763"/>
                </a:lnTo>
                <a:lnTo>
                  <a:pt x="1873166" y="325575"/>
                </a:lnTo>
                <a:lnTo>
                  <a:pt x="1603638" y="294004"/>
                </a:lnTo>
                <a:lnTo>
                  <a:pt x="1349928" y="259938"/>
                </a:lnTo>
                <a:lnTo>
                  <a:pt x="1056655" y="215205"/>
                </a:lnTo>
                <a:lnTo>
                  <a:pt x="791837" y="169704"/>
                </a:lnTo>
                <a:lnTo>
                  <a:pt x="557549" y="125172"/>
                </a:lnTo>
                <a:lnTo>
                  <a:pt x="319630" y="75461"/>
                </a:lnTo>
                <a:lnTo>
                  <a:pt x="132256" y="32652"/>
                </a:lnTo>
                <a:lnTo>
                  <a:pt x="0" y="0"/>
                </a:lnTo>
                <a:lnTo>
                  <a:pt x="108889" y="0"/>
                </a:lnTo>
                <a:lnTo>
                  <a:pt x="291731" y="42475"/>
                </a:lnTo>
                <a:lnTo>
                  <a:pt x="521054" y="91245"/>
                </a:lnTo>
                <a:lnTo>
                  <a:pt x="748554" y="135374"/>
                </a:lnTo>
                <a:lnTo>
                  <a:pt x="1006928" y="180821"/>
                </a:lnTo>
                <a:lnTo>
                  <a:pt x="1294098" y="225846"/>
                </a:lnTo>
                <a:lnTo>
                  <a:pt x="1543172" y="260396"/>
                </a:lnTo>
                <a:lnTo>
                  <a:pt x="1808284" y="292674"/>
                </a:lnTo>
                <a:lnTo>
                  <a:pt x="2088369" y="321791"/>
                </a:lnTo>
                <a:lnTo>
                  <a:pt x="2382366" y="346857"/>
                </a:lnTo>
                <a:lnTo>
                  <a:pt x="2611352" y="362463"/>
                </a:lnTo>
                <a:lnTo>
                  <a:pt x="2847116" y="374913"/>
                </a:lnTo>
                <a:lnTo>
                  <a:pt x="3089210" y="383834"/>
                </a:lnTo>
                <a:lnTo>
                  <a:pt x="3337184" y="388849"/>
                </a:lnTo>
                <a:lnTo>
                  <a:pt x="4333554" y="389838"/>
                </a:lnTo>
                <a:lnTo>
                  <a:pt x="4072653" y="403165"/>
                </a:lnTo>
                <a:lnTo>
                  <a:pt x="3832601" y="411110"/>
                </a:lnTo>
                <a:lnTo>
                  <a:pt x="3588004" y="414870"/>
                </a:lnTo>
                <a:lnTo>
                  <a:pt x="3505546" y="415128"/>
                </a:lnTo>
                <a:close/>
              </a:path>
              <a:path w="6956425" h="415290">
                <a:moveTo>
                  <a:pt x="4333554" y="389838"/>
                </a:moveTo>
                <a:lnTo>
                  <a:pt x="3505546" y="389838"/>
                </a:lnTo>
                <a:lnTo>
                  <a:pt x="3669607" y="388815"/>
                </a:lnTo>
                <a:lnTo>
                  <a:pt x="3912158" y="383618"/>
                </a:lnTo>
                <a:lnTo>
                  <a:pt x="4150023" y="374362"/>
                </a:lnTo>
                <a:lnTo>
                  <a:pt x="4382709" y="361427"/>
                </a:lnTo>
                <a:lnTo>
                  <a:pt x="4609720" y="345189"/>
                </a:lnTo>
                <a:lnTo>
                  <a:pt x="4830563" y="326028"/>
                </a:lnTo>
                <a:lnTo>
                  <a:pt x="5114572" y="296584"/>
                </a:lnTo>
                <a:lnTo>
                  <a:pt x="5385567" y="263511"/>
                </a:lnTo>
                <a:lnTo>
                  <a:pt x="5642375" y="227705"/>
                </a:lnTo>
                <a:lnTo>
                  <a:pt x="5883827" y="190061"/>
                </a:lnTo>
                <a:lnTo>
                  <a:pt x="6162263" y="141789"/>
                </a:lnTo>
                <a:lnTo>
                  <a:pt x="6412587" y="93798"/>
                </a:lnTo>
                <a:lnTo>
                  <a:pt x="6632512" y="47838"/>
                </a:lnTo>
                <a:lnTo>
                  <a:pt x="6843851" y="0"/>
                </a:lnTo>
                <a:lnTo>
                  <a:pt x="6956149" y="0"/>
                </a:lnTo>
                <a:lnTo>
                  <a:pt x="6755773" y="47256"/>
                </a:lnTo>
                <a:lnTo>
                  <a:pt x="6510750" y="100362"/>
                </a:lnTo>
                <a:lnTo>
                  <a:pt x="6271875" y="147751"/>
                </a:lnTo>
                <a:lnTo>
                  <a:pt x="6003904" y="196121"/>
                </a:lnTo>
                <a:lnTo>
                  <a:pt x="5709125" y="243721"/>
                </a:lnTo>
                <a:lnTo>
                  <a:pt x="5455536" y="280071"/>
                </a:lnTo>
                <a:lnTo>
                  <a:pt x="5187425" y="313911"/>
                </a:lnTo>
                <a:lnTo>
                  <a:pt x="4905961" y="344346"/>
                </a:lnTo>
                <a:lnTo>
                  <a:pt x="4612317" y="370480"/>
                </a:lnTo>
                <a:lnTo>
                  <a:pt x="4384795" y="386717"/>
                </a:lnTo>
                <a:lnTo>
                  <a:pt x="4333554" y="389838"/>
                </a:lnTo>
                <a:close/>
              </a:path>
            </a:pathLst>
          </a:custGeom>
          <a:solidFill>
            <a:srgbClr val="C820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297993" y="1"/>
            <a:ext cx="786765" cy="852805"/>
          </a:xfrm>
          <a:custGeom>
            <a:avLst/>
            <a:gdLst/>
            <a:ahLst/>
            <a:cxnLst/>
            <a:rect l="l" t="t" r="r" b="b"/>
            <a:pathLst>
              <a:path w="786764" h="852805">
                <a:moveTo>
                  <a:pt x="210015" y="852650"/>
                </a:moveTo>
                <a:lnTo>
                  <a:pt x="0" y="0"/>
                </a:lnTo>
                <a:lnTo>
                  <a:pt x="217413" y="0"/>
                </a:lnTo>
                <a:lnTo>
                  <a:pt x="786188" y="124290"/>
                </a:lnTo>
                <a:lnTo>
                  <a:pt x="210015" y="85265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86348" y="253271"/>
            <a:ext cx="814069" cy="860425"/>
          </a:xfrm>
          <a:custGeom>
            <a:avLst/>
            <a:gdLst/>
            <a:ahLst/>
            <a:cxnLst/>
            <a:rect l="l" t="t" r="r" b="b"/>
            <a:pathLst>
              <a:path w="814070" h="860425">
                <a:moveTo>
                  <a:pt x="351263" y="859869"/>
                </a:moveTo>
                <a:lnTo>
                  <a:pt x="0" y="0"/>
                </a:lnTo>
                <a:lnTo>
                  <a:pt x="813718" y="53109"/>
                </a:lnTo>
                <a:lnTo>
                  <a:pt x="351263" y="859869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732558" y="319026"/>
            <a:ext cx="819150" cy="845185"/>
          </a:xfrm>
          <a:custGeom>
            <a:avLst/>
            <a:gdLst/>
            <a:ahLst/>
            <a:cxnLst/>
            <a:rect l="l" t="t" r="r" b="b"/>
            <a:pathLst>
              <a:path w="819150" h="845185">
                <a:moveTo>
                  <a:pt x="432129" y="844695"/>
                </a:moveTo>
                <a:lnTo>
                  <a:pt x="0" y="20232"/>
                </a:lnTo>
                <a:lnTo>
                  <a:pt x="818772" y="0"/>
                </a:lnTo>
                <a:lnTo>
                  <a:pt x="432129" y="844695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501512" y="111646"/>
            <a:ext cx="806450" cy="887730"/>
          </a:xfrm>
          <a:custGeom>
            <a:avLst/>
            <a:gdLst/>
            <a:ahLst/>
            <a:cxnLst/>
            <a:rect l="l" t="t" r="r" b="b"/>
            <a:pathLst>
              <a:path w="806450" h="887730">
                <a:moveTo>
                  <a:pt x="530686" y="887688"/>
                </a:moveTo>
                <a:lnTo>
                  <a:pt x="0" y="123922"/>
                </a:lnTo>
                <a:lnTo>
                  <a:pt x="806137" y="0"/>
                </a:lnTo>
                <a:lnTo>
                  <a:pt x="530686" y="887688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22087" y="136936"/>
            <a:ext cx="811530" cy="873125"/>
          </a:xfrm>
          <a:custGeom>
            <a:avLst/>
            <a:gdLst/>
            <a:ahLst/>
            <a:cxnLst/>
            <a:rect l="l" t="t" r="r" b="b"/>
            <a:pathLst>
              <a:path w="811529" h="873125">
                <a:moveTo>
                  <a:pt x="320938" y="872514"/>
                </a:moveTo>
                <a:lnTo>
                  <a:pt x="0" y="0"/>
                </a:lnTo>
                <a:lnTo>
                  <a:pt x="811191" y="83457"/>
                </a:lnTo>
                <a:lnTo>
                  <a:pt x="320938" y="872514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80933" y="313968"/>
            <a:ext cx="816610" cy="852805"/>
          </a:xfrm>
          <a:custGeom>
            <a:avLst/>
            <a:gdLst/>
            <a:ahLst/>
            <a:cxnLst/>
            <a:rect l="l" t="t" r="r" b="b"/>
            <a:pathLst>
              <a:path w="816609" h="852805">
                <a:moveTo>
                  <a:pt x="366426" y="852282"/>
                </a:moveTo>
                <a:lnTo>
                  <a:pt x="0" y="0"/>
                </a:lnTo>
                <a:lnTo>
                  <a:pt x="816245" y="40464"/>
                </a:lnTo>
                <a:lnTo>
                  <a:pt x="366426" y="852282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627143" y="245684"/>
            <a:ext cx="814069" cy="868044"/>
          </a:xfrm>
          <a:custGeom>
            <a:avLst/>
            <a:gdLst/>
            <a:ahLst/>
            <a:cxnLst/>
            <a:rect l="l" t="t" r="r" b="b"/>
            <a:pathLst>
              <a:path w="814070" h="868044">
                <a:moveTo>
                  <a:pt x="480144" y="867456"/>
                </a:moveTo>
                <a:lnTo>
                  <a:pt x="0" y="70812"/>
                </a:lnTo>
                <a:lnTo>
                  <a:pt x="813718" y="0"/>
                </a:lnTo>
                <a:lnTo>
                  <a:pt x="480144" y="867456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375881" y="1"/>
            <a:ext cx="781050" cy="840105"/>
          </a:xfrm>
          <a:custGeom>
            <a:avLst/>
            <a:gdLst/>
            <a:ahLst/>
            <a:cxnLst/>
            <a:rect l="l" t="t" r="r" b="b"/>
            <a:pathLst>
              <a:path w="781050" h="840105">
                <a:moveTo>
                  <a:pt x="588808" y="840005"/>
                </a:moveTo>
                <a:lnTo>
                  <a:pt x="0" y="121761"/>
                </a:lnTo>
                <a:lnTo>
                  <a:pt x="511003" y="0"/>
                </a:lnTo>
                <a:lnTo>
                  <a:pt x="780528" y="0"/>
                </a:lnTo>
                <a:lnTo>
                  <a:pt x="588808" y="840005"/>
                </a:lnTo>
                <a:close/>
              </a:path>
            </a:pathLst>
          </a:custGeom>
          <a:solidFill>
            <a:srgbClr val="E957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4F2A591-11EB-4240-8FE8-6115FC1F398C}"/>
              </a:ext>
            </a:extLst>
          </p:cNvPr>
          <p:cNvSpPr txBox="1"/>
          <p:nvPr/>
        </p:nvSpPr>
        <p:spPr>
          <a:xfrm>
            <a:off x="6596355" y="1570964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entury Gothic" panose="020B0502020202020204" pitchFamily="34" charset="0"/>
              </a:rPr>
              <a:t>ROOM X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066DBA6-2CE9-484C-B346-C0C9983773DE}"/>
              </a:ext>
            </a:extLst>
          </p:cNvPr>
          <p:cNvSpPr txBox="1"/>
          <p:nvPr/>
        </p:nvSpPr>
        <p:spPr>
          <a:xfrm>
            <a:off x="5338310" y="2463675"/>
            <a:ext cx="4042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Bradley Hand" pitchFamily="2" charset="77"/>
                <a:ea typeface="Brush Script MT" panose="03060802040406070304" pitchFamily="66" charset="-122"/>
                <a:cs typeface="Brush Script MT" panose="03060802040406070304" pitchFamily="66" charset="-122"/>
              </a:rPr>
              <a:t>Student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0693400" cy="7560945"/>
          </a:xfrm>
          <a:custGeom>
            <a:avLst/>
            <a:gdLst/>
            <a:ahLst/>
            <a:cxnLst/>
            <a:rect l="l" t="t" r="r" b="b"/>
            <a:pathLst>
              <a:path w="10693400" h="7560945">
                <a:moveTo>
                  <a:pt x="0" y="0"/>
                </a:moveTo>
                <a:lnTo>
                  <a:pt x="10693399" y="0"/>
                </a:lnTo>
                <a:lnTo>
                  <a:pt x="10693399" y="7560604"/>
                </a:lnTo>
                <a:lnTo>
                  <a:pt x="0" y="7560604"/>
                </a:lnTo>
                <a:lnTo>
                  <a:pt x="0" y="0"/>
                </a:lnTo>
                <a:close/>
              </a:path>
            </a:pathLst>
          </a:custGeom>
          <a:solidFill>
            <a:srgbClr val="81B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3483" y="5382268"/>
            <a:ext cx="559435" cy="471170"/>
          </a:xfrm>
          <a:custGeom>
            <a:avLst/>
            <a:gdLst/>
            <a:ahLst/>
            <a:cxnLst/>
            <a:rect l="l" t="t" r="r" b="b"/>
            <a:pathLst>
              <a:path w="559434" h="471170">
                <a:moveTo>
                  <a:pt x="0" y="0"/>
                </a:moveTo>
                <a:lnTo>
                  <a:pt x="559388" y="0"/>
                </a:lnTo>
                <a:lnTo>
                  <a:pt x="559388" y="471120"/>
                </a:lnTo>
                <a:lnTo>
                  <a:pt x="0" y="47112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5755" y="4274463"/>
            <a:ext cx="305435" cy="1591945"/>
          </a:xfrm>
          <a:custGeom>
            <a:avLst/>
            <a:gdLst/>
            <a:ahLst/>
            <a:cxnLst/>
            <a:rect l="l" t="t" r="r" b="b"/>
            <a:pathLst>
              <a:path w="305434" h="1591945">
                <a:moveTo>
                  <a:pt x="0" y="0"/>
                </a:moveTo>
                <a:lnTo>
                  <a:pt x="305128" y="0"/>
                </a:lnTo>
                <a:lnTo>
                  <a:pt x="305128" y="1591662"/>
                </a:lnTo>
                <a:lnTo>
                  <a:pt x="0" y="1591662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5755" y="6655599"/>
            <a:ext cx="305435" cy="420370"/>
          </a:xfrm>
          <a:custGeom>
            <a:avLst/>
            <a:gdLst/>
            <a:ahLst/>
            <a:cxnLst/>
            <a:rect l="l" t="t" r="r" b="b"/>
            <a:pathLst>
              <a:path w="305434" h="420370">
                <a:moveTo>
                  <a:pt x="0" y="0"/>
                </a:moveTo>
                <a:lnTo>
                  <a:pt x="305128" y="0"/>
                </a:lnTo>
                <a:lnTo>
                  <a:pt x="305128" y="420200"/>
                </a:lnTo>
                <a:lnTo>
                  <a:pt x="0" y="42020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790695" y="4274463"/>
            <a:ext cx="305435" cy="1591945"/>
          </a:xfrm>
          <a:custGeom>
            <a:avLst/>
            <a:gdLst/>
            <a:ahLst/>
            <a:cxnLst/>
            <a:rect l="l" t="t" r="r" b="b"/>
            <a:pathLst>
              <a:path w="305434" h="1591945">
                <a:moveTo>
                  <a:pt x="0" y="0"/>
                </a:moveTo>
                <a:lnTo>
                  <a:pt x="305114" y="0"/>
                </a:lnTo>
                <a:lnTo>
                  <a:pt x="305114" y="1591662"/>
                </a:lnTo>
                <a:lnTo>
                  <a:pt x="0" y="1591662"/>
                </a:lnTo>
                <a:lnTo>
                  <a:pt x="0" y="0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90695" y="6655599"/>
            <a:ext cx="305435" cy="420370"/>
          </a:xfrm>
          <a:custGeom>
            <a:avLst/>
            <a:gdLst/>
            <a:ahLst/>
            <a:cxnLst/>
            <a:rect l="l" t="t" r="r" b="b"/>
            <a:pathLst>
              <a:path w="305434" h="420370">
                <a:moveTo>
                  <a:pt x="0" y="0"/>
                </a:moveTo>
                <a:lnTo>
                  <a:pt x="305114" y="0"/>
                </a:lnTo>
                <a:lnTo>
                  <a:pt x="305114" y="420200"/>
                </a:lnTo>
                <a:lnTo>
                  <a:pt x="0" y="420200"/>
                </a:lnTo>
                <a:lnTo>
                  <a:pt x="0" y="0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28813" y="5267654"/>
            <a:ext cx="663575" cy="318770"/>
          </a:xfrm>
          <a:custGeom>
            <a:avLst/>
            <a:gdLst/>
            <a:ahLst/>
            <a:cxnLst/>
            <a:rect l="l" t="t" r="r" b="b"/>
            <a:pathLst>
              <a:path w="663575" h="318770">
                <a:moveTo>
                  <a:pt x="0" y="0"/>
                </a:moveTo>
                <a:lnTo>
                  <a:pt x="663570" y="0"/>
                </a:lnTo>
                <a:lnTo>
                  <a:pt x="663570" y="318345"/>
                </a:lnTo>
                <a:lnTo>
                  <a:pt x="0" y="318345"/>
                </a:lnTo>
                <a:lnTo>
                  <a:pt x="0" y="0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28813" y="6757454"/>
            <a:ext cx="663575" cy="318770"/>
          </a:xfrm>
          <a:custGeom>
            <a:avLst/>
            <a:gdLst/>
            <a:ahLst/>
            <a:cxnLst/>
            <a:rect l="l" t="t" r="r" b="b"/>
            <a:pathLst>
              <a:path w="663575" h="318770">
                <a:moveTo>
                  <a:pt x="0" y="0"/>
                </a:moveTo>
                <a:lnTo>
                  <a:pt x="663570" y="0"/>
                </a:lnTo>
                <a:lnTo>
                  <a:pt x="663570" y="318345"/>
                </a:lnTo>
                <a:lnTo>
                  <a:pt x="0" y="318345"/>
                </a:lnTo>
                <a:lnTo>
                  <a:pt x="0" y="0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40466" y="7381803"/>
            <a:ext cx="3052445" cy="179070"/>
          </a:xfrm>
          <a:custGeom>
            <a:avLst/>
            <a:gdLst/>
            <a:ahLst/>
            <a:cxnLst/>
            <a:rect l="l" t="t" r="r" b="b"/>
            <a:pathLst>
              <a:path w="3052445" h="179070">
                <a:moveTo>
                  <a:pt x="0" y="0"/>
                </a:moveTo>
                <a:lnTo>
                  <a:pt x="3051917" y="0"/>
                </a:lnTo>
                <a:lnTo>
                  <a:pt x="3051917" y="178801"/>
                </a:lnTo>
                <a:lnTo>
                  <a:pt x="0" y="178801"/>
                </a:lnTo>
                <a:lnTo>
                  <a:pt x="0" y="0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13483" y="4732868"/>
            <a:ext cx="559435" cy="548005"/>
          </a:xfrm>
          <a:custGeom>
            <a:avLst/>
            <a:gdLst/>
            <a:ahLst/>
            <a:cxnLst/>
            <a:rect l="l" t="t" r="r" b="b"/>
            <a:pathLst>
              <a:path w="559434" h="548004">
                <a:moveTo>
                  <a:pt x="0" y="0"/>
                </a:moveTo>
                <a:lnTo>
                  <a:pt x="559388" y="0"/>
                </a:lnTo>
                <a:lnTo>
                  <a:pt x="559388" y="547522"/>
                </a:lnTo>
                <a:lnTo>
                  <a:pt x="0" y="547522"/>
                </a:lnTo>
                <a:lnTo>
                  <a:pt x="0" y="0"/>
                </a:lnTo>
                <a:close/>
              </a:path>
            </a:pathLst>
          </a:custGeom>
          <a:solidFill>
            <a:srgbClr val="0DC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13483" y="5955258"/>
            <a:ext cx="559435" cy="1133475"/>
          </a:xfrm>
          <a:custGeom>
            <a:avLst/>
            <a:gdLst/>
            <a:ahLst/>
            <a:cxnLst/>
            <a:rect l="l" t="t" r="r" b="b"/>
            <a:pathLst>
              <a:path w="559434" h="1133475">
                <a:moveTo>
                  <a:pt x="0" y="0"/>
                </a:moveTo>
                <a:lnTo>
                  <a:pt x="559388" y="0"/>
                </a:lnTo>
                <a:lnTo>
                  <a:pt x="559388" y="1133271"/>
                </a:lnTo>
                <a:lnTo>
                  <a:pt x="0" y="1133271"/>
                </a:lnTo>
                <a:lnTo>
                  <a:pt x="0" y="0"/>
                </a:lnTo>
                <a:close/>
              </a:path>
            </a:pathLst>
          </a:custGeom>
          <a:solidFill>
            <a:srgbClr val="0DC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28813" y="5687854"/>
            <a:ext cx="663575" cy="967740"/>
          </a:xfrm>
          <a:custGeom>
            <a:avLst/>
            <a:gdLst/>
            <a:ahLst/>
            <a:cxnLst/>
            <a:rect l="l" t="t" r="r" b="b"/>
            <a:pathLst>
              <a:path w="663575" h="967740">
                <a:moveTo>
                  <a:pt x="0" y="0"/>
                </a:moveTo>
                <a:lnTo>
                  <a:pt x="663570" y="0"/>
                </a:lnTo>
                <a:lnTo>
                  <a:pt x="663570" y="967744"/>
                </a:lnTo>
                <a:lnTo>
                  <a:pt x="0" y="967744"/>
                </a:lnTo>
                <a:lnTo>
                  <a:pt x="0" y="0"/>
                </a:lnTo>
                <a:close/>
              </a:path>
            </a:pathLst>
          </a:custGeom>
          <a:solidFill>
            <a:srgbClr val="0DC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15755" y="5967995"/>
            <a:ext cx="305435" cy="586105"/>
          </a:xfrm>
          <a:custGeom>
            <a:avLst/>
            <a:gdLst/>
            <a:ahLst/>
            <a:cxnLst/>
            <a:rect l="l" t="t" r="r" b="b"/>
            <a:pathLst>
              <a:path w="305434" h="586104">
                <a:moveTo>
                  <a:pt x="0" y="0"/>
                </a:moveTo>
                <a:lnTo>
                  <a:pt x="305128" y="0"/>
                </a:lnTo>
                <a:lnTo>
                  <a:pt x="305128" y="585734"/>
                </a:lnTo>
                <a:lnTo>
                  <a:pt x="0" y="585734"/>
                </a:lnTo>
                <a:lnTo>
                  <a:pt x="0" y="0"/>
                </a:lnTo>
                <a:close/>
              </a:path>
            </a:pathLst>
          </a:custGeom>
          <a:solidFill>
            <a:srgbClr val="0DC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90695" y="5967995"/>
            <a:ext cx="305435" cy="586105"/>
          </a:xfrm>
          <a:custGeom>
            <a:avLst/>
            <a:gdLst/>
            <a:ahLst/>
            <a:cxnLst/>
            <a:rect l="l" t="t" r="r" b="b"/>
            <a:pathLst>
              <a:path w="305434" h="586104">
                <a:moveTo>
                  <a:pt x="0" y="0"/>
                </a:moveTo>
                <a:lnTo>
                  <a:pt x="305114" y="0"/>
                </a:lnTo>
                <a:lnTo>
                  <a:pt x="305114" y="585734"/>
                </a:lnTo>
                <a:lnTo>
                  <a:pt x="0" y="585734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38756" y="4175304"/>
            <a:ext cx="3154045" cy="3385820"/>
          </a:xfrm>
          <a:custGeom>
            <a:avLst/>
            <a:gdLst/>
            <a:ahLst/>
            <a:cxnLst/>
            <a:rect l="l" t="t" r="r" b="b"/>
            <a:pathLst>
              <a:path w="3154045" h="3385820">
                <a:moveTo>
                  <a:pt x="101709" y="3385301"/>
                </a:moveTo>
                <a:lnTo>
                  <a:pt x="0" y="3385301"/>
                </a:lnTo>
                <a:lnTo>
                  <a:pt x="0" y="3155554"/>
                </a:lnTo>
                <a:lnTo>
                  <a:pt x="3997" y="3135733"/>
                </a:lnTo>
                <a:lnTo>
                  <a:pt x="14899" y="3119550"/>
                </a:lnTo>
                <a:lnTo>
                  <a:pt x="31067" y="3108643"/>
                </a:lnTo>
                <a:lnTo>
                  <a:pt x="50861" y="3104644"/>
                </a:lnTo>
                <a:lnTo>
                  <a:pt x="3153627" y="3104644"/>
                </a:lnTo>
                <a:lnTo>
                  <a:pt x="3153627" y="3206499"/>
                </a:lnTo>
                <a:lnTo>
                  <a:pt x="101709" y="3206499"/>
                </a:lnTo>
                <a:lnTo>
                  <a:pt x="101709" y="3385301"/>
                </a:lnTo>
                <a:close/>
              </a:path>
              <a:path w="3154045" h="3385820">
                <a:moveTo>
                  <a:pt x="989605" y="3015080"/>
                </a:moveTo>
                <a:lnTo>
                  <a:pt x="322767" y="3015080"/>
                </a:lnTo>
                <a:lnTo>
                  <a:pt x="303149" y="3010226"/>
                </a:lnTo>
                <a:lnTo>
                  <a:pt x="287364" y="2997440"/>
                </a:lnTo>
                <a:lnTo>
                  <a:pt x="276842" y="2979381"/>
                </a:lnTo>
                <a:lnTo>
                  <a:pt x="273016" y="2958710"/>
                </a:lnTo>
                <a:lnTo>
                  <a:pt x="273016" y="508783"/>
                </a:lnTo>
                <a:lnTo>
                  <a:pt x="276842" y="488617"/>
                </a:lnTo>
                <a:lnTo>
                  <a:pt x="287364" y="471682"/>
                </a:lnTo>
                <a:lnTo>
                  <a:pt x="303149" y="460021"/>
                </a:lnTo>
                <a:lnTo>
                  <a:pt x="322767" y="455680"/>
                </a:lnTo>
                <a:lnTo>
                  <a:pt x="989605" y="455680"/>
                </a:lnTo>
                <a:lnTo>
                  <a:pt x="1008669" y="460022"/>
                </a:lnTo>
                <a:lnTo>
                  <a:pt x="1023235" y="471684"/>
                </a:lnTo>
                <a:lnTo>
                  <a:pt x="1032538" y="488620"/>
                </a:lnTo>
                <a:lnTo>
                  <a:pt x="1035809" y="508783"/>
                </a:lnTo>
                <a:lnTo>
                  <a:pt x="1035809" y="557564"/>
                </a:lnTo>
                <a:lnTo>
                  <a:pt x="374726" y="557564"/>
                </a:lnTo>
                <a:lnTo>
                  <a:pt x="374726" y="1105087"/>
                </a:lnTo>
                <a:lnTo>
                  <a:pt x="1035809" y="1105087"/>
                </a:lnTo>
                <a:lnTo>
                  <a:pt x="1035809" y="1206964"/>
                </a:lnTo>
                <a:lnTo>
                  <a:pt x="374726" y="1206964"/>
                </a:lnTo>
                <a:lnTo>
                  <a:pt x="374726" y="1678084"/>
                </a:lnTo>
                <a:lnTo>
                  <a:pt x="1035809" y="1678084"/>
                </a:lnTo>
                <a:lnTo>
                  <a:pt x="1035809" y="1779953"/>
                </a:lnTo>
                <a:lnTo>
                  <a:pt x="374726" y="1779953"/>
                </a:lnTo>
                <a:lnTo>
                  <a:pt x="374726" y="2913225"/>
                </a:lnTo>
                <a:lnTo>
                  <a:pt x="1035809" y="2913225"/>
                </a:lnTo>
                <a:lnTo>
                  <a:pt x="1035809" y="2958710"/>
                </a:lnTo>
                <a:lnTo>
                  <a:pt x="1032538" y="2979384"/>
                </a:lnTo>
                <a:lnTo>
                  <a:pt x="1023235" y="2997442"/>
                </a:lnTo>
                <a:lnTo>
                  <a:pt x="1008669" y="3010227"/>
                </a:lnTo>
                <a:lnTo>
                  <a:pt x="989605" y="3015080"/>
                </a:lnTo>
                <a:close/>
              </a:path>
              <a:path w="3154045" h="3385820">
                <a:moveTo>
                  <a:pt x="1035809" y="1105087"/>
                </a:moveTo>
                <a:lnTo>
                  <a:pt x="934114" y="1105087"/>
                </a:lnTo>
                <a:lnTo>
                  <a:pt x="934114" y="557564"/>
                </a:lnTo>
                <a:lnTo>
                  <a:pt x="1035809" y="557564"/>
                </a:lnTo>
                <a:lnTo>
                  <a:pt x="1035809" y="1105087"/>
                </a:lnTo>
                <a:close/>
              </a:path>
              <a:path w="3154045" h="3385820">
                <a:moveTo>
                  <a:pt x="1035809" y="1678084"/>
                </a:moveTo>
                <a:lnTo>
                  <a:pt x="934114" y="1678084"/>
                </a:lnTo>
                <a:lnTo>
                  <a:pt x="934114" y="1206964"/>
                </a:lnTo>
                <a:lnTo>
                  <a:pt x="1035809" y="1206964"/>
                </a:lnTo>
                <a:lnTo>
                  <a:pt x="1035809" y="1678084"/>
                </a:lnTo>
                <a:close/>
              </a:path>
              <a:path w="3154045" h="3385820">
                <a:moveTo>
                  <a:pt x="1035809" y="2913225"/>
                </a:moveTo>
                <a:lnTo>
                  <a:pt x="934114" y="2913225"/>
                </a:lnTo>
                <a:lnTo>
                  <a:pt x="934114" y="1779953"/>
                </a:lnTo>
                <a:lnTo>
                  <a:pt x="1035809" y="1779953"/>
                </a:lnTo>
                <a:lnTo>
                  <a:pt x="1035809" y="2913225"/>
                </a:lnTo>
                <a:close/>
              </a:path>
              <a:path w="3154045" h="3385820">
                <a:moveTo>
                  <a:pt x="1605106" y="3002357"/>
                </a:moveTo>
                <a:lnTo>
                  <a:pt x="1200118" y="3002357"/>
                </a:lnTo>
                <a:lnTo>
                  <a:pt x="1180478" y="2998555"/>
                </a:lnTo>
                <a:lnTo>
                  <a:pt x="1164650" y="2988082"/>
                </a:lnTo>
                <a:lnTo>
                  <a:pt x="1154087" y="2972337"/>
                </a:lnTo>
                <a:lnTo>
                  <a:pt x="1150243" y="2952719"/>
                </a:lnTo>
                <a:lnTo>
                  <a:pt x="1150243" y="50766"/>
                </a:lnTo>
                <a:lnTo>
                  <a:pt x="1164650" y="13478"/>
                </a:lnTo>
                <a:lnTo>
                  <a:pt x="1617567" y="0"/>
                </a:lnTo>
                <a:lnTo>
                  <a:pt x="1625338" y="1689"/>
                </a:lnTo>
                <a:lnTo>
                  <a:pt x="1642468" y="13478"/>
                </a:lnTo>
                <a:lnTo>
                  <a:pt x="1654333" y="30542"/>
                </a:lnTo>
                <a:lnTo>
                  <a:pt x="1658769" y="50766"/>
                </a:lnTo>
                <a:lnTo>
                  <a:pt x="1658769" y="99159"/>
                </a:lnTo>
                <a:lnTo>
                  <a:pt x="1251938" y="99159"/>
                </a:lnTo>
                <a:lnTo>
                  <a:pt x="1251938" y="1690821"/>
                </a:lnTo>
                <a:lnTo>
                  <a:pt x="1658769" y="1690821"/>
                </a:lnTo>
                <a:lnTo>
                  <a:pt x="1658769" y="1792691"/>
                </a:lnTo>
                <a:lnTo>
                  <a:pt x="1251938" y="1792691"/>
                </a:lnTo>
                <a:lnTo>
                  <a:pt x="1251938" y="2378425"/>
                </a:lnTo>
                <a:lnTo>
                  <a:pt x="1658769" y="2378425"/>
                </a:lnTo>
                <a:lnTo>
                  <a:pt x="1658769" y="2480295"/>
                </a:lnTo>
                <a:lnTo>
                  <a:pt x="1251938" y="2480295"/>
                </a:lnTo>
                <a:lnTo>
                  <a:pt x="1251938" y="2900495"/>
                </a:lnTo>
                <a:lnTo>
                  <a:pt x="1658769" y="2900495"/>
                </a:lnTo>
                <a:lnTo>
                  <a:pt x="1658769" y="2952719"/>
                </a:lnTo>
                <a:lnTo>
                  <a:pt x="1654334" y="2972337"/>
                </a:lnTo>
                <a:lnTo>
                  <a:pt x="1642471" y="2988082"/>
                </a:lnTo>
                <a:lnTo>
                  <a:pt x="1625341" y="2998555"/>
                </a:lnTo>
                <a:lnTo>
                  <a:pt x="1605106" y="3002357"/>
                </a:lnTo>
                <a:close/>
              </a:path>
              <a:path w="3154045" h="3385820">
                <a:moveTo>
                  <a:pt x="1658769" y="1690821"/>
                </a:moveTo>
                <a:lnTo>
                  <a:pt x="1557052" y="1690821"/>
                </a:lnTo>
                <a:lnTo>
                  <a:pt x="1557052" y="99159"/>
                </a:lnTo>
                <a:lnTo>
                  <a:pt x="1658769" y="99159"/>
                </a:lnTo>
                <a:lnTo>
                  <a:pt x="1658769" y="1690821"/>
                </a:lnTo>
                <a:close/>
              </a:path>
              <a:path w="3154045" h="3385820">
                <a:moveTo>
                  <a:pt x="1658769" y="2378425"/>
                </a:moveTo>
                <a:lnTo>
                  <a:pt x="1557052" y="2378425"/>
                </a:lnTo>
                <a:lnTo>
                  <a:pt x="1557052" y="1792691"/>
                </a:lnTo>
                <a:lnTo>
                  <a:pt x="1658769" y="1792691"/>
                </a:lnTo>
                <a:lnTo>
                  <a:pt x="1658769" y="2378425"/>
                </a:lnTo>
                <a:close/>
              </a:path>
              <a:path w="3154045" h="3385820">
                <a:moveTo>
                  <a:pt x="1658769" y="2900495"/>
                </a:moveTo>
                <a:lnTo>
                  <a:pt x="1557052" y="2900495"/>
                </a:lnTo>
                <a:lnTo>
                  <a:pt x="1557052" y="2480295"/>
                </a:lnTo>
                <a:lnTo>
                  <a:pt x="1658769" y="2480295"/>
                </a:lnTo>
                <a:lnTo>
                  <a:pt x="1658769" y="2900495"/>
                </a:lnTo>
                <a:close/>
              </a:path>
              <a:path w="3154045" h="3385820">
                <a:moveTo>
                  <a:pt x="2235409" y="3002357"/>
                </a:moveTo>
                <a:lnTo>
                  <a:pt x="1830443" y="3002357"/>
                </a:lnTo>
                <a:lnTo>
                  <a:pt x="1809975" y="2998555"/>
                </a:lnTo>
                <a:lnTo>
                  <a:pt x="1792334" y="2988082"/>
                </a:lnTo>
                <a:lnTo>
                  <a:pt x="1779959" y="2972337"/>
                </a:lnTo>
                <a:lnTo>
                  <a:pt x="1775288" y="2952719"/>
                </a:lnTo>
                <a:lnTo>
                  <a:pt x="1775288" y="50766"/>
                </a:lnTo>
                <a:lnTo>
                  <a:pt x="1779955" y="30542"/>
                </a:lnTo>
                <a:lnTo>
                  <a:pt x="1792332" y="13478"/>
                </a:lnTo>
                <a:lnTo>
                  <a:pt x="1809974" y="1689"/>
                </a:lnTo>
                <a:lnTo>
                  <a:pt x="1817836" y="0"/>
                </a:lnTo>
                <a:lnTo>
                  <a:pt x="2247367" y="0"/>
                </a:lnTo>
                <a:lnTo>
                  <a:pt x="2254823" y="1689"/>
                </a:lnTo>
                <a:lnTo>
                  <a:pt x="2270148" y="13478"/>
                </a:lnTo>
                <a:lnTo>
                  <a:pt x="2280207" y="30542"/>
                </a:lnTo>
                <a:lnTo>
                  <a:pt x="2283821" y="50766"/>
                </a:lnTo>
                <a:lnTo>
                  <a:pt x="2283821" y="99159"/>
                </a:lnTo>
                <a:lnTo>
                  <a:pt x="1876997" y="99159"/>
                </a:lnTo>
                <a:lnTo>
                  <a:pt x="1876997" y="1690821"/>
                </a:lnTo>
                <a:lnTo>
                  <a:pt x="2283821" y="1690821"/>
                </a:lnTo>
                <a:lnTo>
                  <a:pt x="2283821" y="1792691"/>
                </a:lnTo>
                <a:lnTo>
                  <a:pt x="1876997" y="1792691"/>
                </a:lnTo>
                <a:lnTo>
                  <a:pt x="1876997" y="2378425"/>
                </a:lnTo>
                <a:lnTo>
                  <a:pt x="2283821" y="2378425"/>
                </a:lnTo>
                <a:lnTo>
                  <a:pt x="2283821" y="2480295"/>
                </a:lnTo>
                <a:lnTo>
                  <a:pt x="1876997" y="2480295"/>
                </a:lnTo>
                <a:lnTo>
                  <a:pt x="1876997" y="2900495"/>
                </a:lnTo>
                <a:lnTo>
                  <a:pt x="2283821" y="2900495"/>
                </a:lnTo>
                <a:lnTo>
                  <a:pt x="2283821" y="2952719"/>
                </a:lnTo>
                <a:lnTo>
                  <a:pt x="2280207" y="2972337"/>
                </a:lnTo>
                <a:lnTo>
                  <a:pt x="2270148" y="2988082"/>
                </a:lnTo>
                <a:lnTo>
                  <a:pt x="2254823" y="2998555"/>
                </a:lnTo>
                <a:lnTo>
                  <a:pt x="2235409" y="3002357"/>
                </a:lnTo>
                <a:close/>
              </a:path>
              <a:path w="3154045" h="3385820">
                <a:moveTo>
                  <a:pt x="2283821" y="1690821"/>
                </a:moveTo>
                <a:lnTo>
                  <a:pt x="2182126" y="1690821"/>
                </a:lnTo>
                <a:lnTo>
                  <a:pt x="2182126" y="99159"/>
                </a:lnTo>
                <a:lnTo>
                  <a:pt x="2283821" y="99159"/>
                </a:lnTo>
                <a:lnTo>
                  <a:pt x="2283821" y="1690821"/>
                </a:lnTo>
                <a:close/>
              </a:path>
              <a:path w="3154045" h="3385820">
                <a:moveTo>
                  <a:pt x="2283821" y="2378425"/>
                </a:moveTo>
                <a:lnTo>
                  <a:pt x="2182126" y="2378425"/>
                </a:lnTo>
                <a:lnTo>
                  <a:pt x="2182126" y="1792691"/>
                </a:lnTo>
                <a:lnTo>
                  <a:pt x="2283821" y="1792691"/>
                </a:lnTo>
                <a:lnTo>
                  <a:pt x="2283821" y="2378425"/>
                </a:lnTo>
                <a:close/>
              </a:path>
              <a:path w="3154045" h="3385820">
                <a:moveTo>
                  <a:pt x="2283821" y="2900495"/>
                </a:moveTo>
                <a:lnTo>
                  <a:pt x="2182126" y="2900495"/>
                </a:lnTo>
                <a:lnTo>
                  <a:pt x="2182126" y="2480295"/>
                </a:lnTo>
                <a:lnTo>
                  <a:pt x="2283821" y="2480295"/>
                </a:lnTo>
                <a:lnTo>
                  <a:pt x="2283821" y="2900495"/>
                </a:lnTo>
                <a:close/>
              </a:path>
              <a:path w="3154045" h="3385820">
                <a:moveTo>
                  <a:pt x="3153627" y="3002357"/>
                </a:moveTo>
                <a:lnTo>
                  <a:pt x="2440539" y="3002357"/>
                </a:lnTo>
                <a:lnTo>
                  <a:pt x="2420529" y="2998712"/>
                </a:lnTo>
                <a:lnTo>
                  <a:pt x="2403907" y="2988584"/>
                </a:lnTo>
                <a:lnTo>
                  <a:pt x="2392555" y="2973184"/>
                </a:lnTo>
                <a:lnTo>
                  <a:pt x="2388354" y="2953722"/>
                </a:lnTo>
                <a:lnTo>
                  <a:pt x="2388354" y="1038844"/>
                </a:lnTo>
                <a:lnTo>
                  <a:pt x="2392555" y="1019427"/>
                </a:lnTo>
                <a:lnTo>
                  <a:pt x="2403907" y="1004125"/>
                </a:lnTo>
                <a:lnTo>
                  <a:pt x="2420529" y="994095"/>
                </a:lnTo>
                <a:lnTo>
                  <a:pt x="2440539" y="990495"/>
                </a:lnTo>
                <a:lnTo>
                  <a:pt x="3153627" y="990495"/>
                </a:lnTo>
                <a:lnTo>
                  <a:pt x="3153627" y="1092349"/>
                </a:lnTo>
                <a:lnTo>
                  <a:pt x="2490056" y="1092349"/>
                </a:lnTo>
                <a:lnTo>
                  <a:pt x="2490056" y="1410695"/>
                </a:lnTo>
                <a:lnTo>
                  <a:pt x="3153627" y="1410695"/>
                </a:lnTo>
                <a:lnTo>
                  <a:pt x="3153627" y="1512550"/>
                </a:lnTo>
                <a:lnTo>
                  <a:pt x="2490056" y="1512550"/>
                </a:lnTo>
                <a:lnTo>
                  <a:pt x="2490056" y="2480295"/>
                </a:lnTo>
                <a:lnTo>
                  <a:pt x="3153627" y="2480295"/>
                </a:lnTo>
                <a:lnTo>
                  <a:pt x="3153627" y="2582149"/>
                </a:lnTo>
                <a:lnTo>
                  <a:pt x="2490056" y="2582149"/>
                </a:lnTo>
                <a:lnTo>
                  <a:pt x="2490056" y="2900495"/>
                </a:lnTo>
                <a:lnTo>
                  <a:pt x="3153627" y="2900495"/>
                </a:lnTo>
                <a:lnTo>
                  <a:pt x="3153627" y="3002357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62230" y="476643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62230" y="498544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62230" y="520445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62230" y="542346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62230" y="564247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62230" y="586148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62230" y="608049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62230" y="629950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62230" y="651851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62230" y="673752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97175" y="3834634"/>
            <a:ext cx="5902125" cy="302582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spc="204" dirty="0">
                <a:solidFill>
                  <a:srgbClr val="006BB8"/>
                </a:solidFill>
                <a:latin typeface="Arial"/>
                <a:cs typeface="Arial"/>
              </a:rPr>
              <a:t>SHARED </a:t>
            </a:r>
            <a:r>
              <a:rPr sz="1750" spc="220" dirty="0">
                <a:solidFill>
                  <a:srgbClr val="006BB8"/>
                </a:solidFill>
                <a:latin typeface="Arial"/>
                <a:cs typeface="Arial"/>
              </a:rPr>
              <a:t>READING </a:t>
            </a:r>
            <a:r>
              <a:rPr sz="1750" spc="160" dirty="0">
                <a:solidFill>
                  <a:srgbClr val="006BB8"/>
                </a:solidFill>
                <a:latin typeface="Arial"/>
                <a:cs typeface="Arial"/>
              </a:rPr>
              <a:t>LEVEL</a:t>
            </a:r>
            <a:r>
              <a:rPr sz="1750" spc="-145" dirty="0">
                <a:solidFill>
                  <a:srgbClr val="006BB8"/>
                </a:solidFill>
                <a:latin typeface="Arial"/>
                <a:cs typeface="Arial"/>
              </a:rPr>
              <a:t> </a:t>
            </a:r>
            <a:r>
              <a:rPr sz="1750" spc="280" dirty="0">
                <a:solidFill>
                  <a:srgbClr val="006BB8"/>
                </a:solidFill>
                <a:latin typeface="Arial"/>
                <a:cs typeface="Arial"/>
              </a:rPr>
              <a:t>3</a:t>
            </a: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550" b="1" dirty="0">
                <a:solidFill>
                  <a:srgbClr val="FFFFFF"/>
                </a:solidFill>
                <a:latin typeface="Arial"/>
                <a:cs typeface="Arial"/>
              </a:rPr>
              <a:t>NEEDS:</a:t>
            </a:r>
            <a:endParaRPr sz="1550" dirty="0">
              <a:latin typeface="Arial"/>
              <a:cs typeface="Arial"/>
            </a:endParaRPr>
          </a:p>
          <a:p>
            <a:pPr marL="328930" marR="5080">
              <a:lnSpc>
                <a:spcPts val="1720"/>
              </a:lnSpc>
              <a:spcBef>
                <a:spcPts val="1125"/>
              </a:spcBef>
            </a:pPr>
            <a:r>
              <a:rPr sz="1450" b="1" dirty="0">
                <a:solidFill>
                  <a:srgbClr val="006BB8"/>
                </a:solidFill>
                <a:latin typeface="Arial"/>
                <a:cs typeface="Arial"/>
              </a:rPr>
              <a:t>SHARE THE AIR - QUESTIONS WITH DEFINITE ANSWERS  LINK TO LETTERS</a:t>
            </a:r>
            <a:endParaRPr sz="1450" dirty="0">
              <a:latin typeface="Arial"/>
              <a:cs typeface="Arial"/>
            </a:endParaRPr>
          </a:p>
          <a:p>
            <a:pPr marL="328930" marR="3711575">
              <a:lnSpc>
                <a:spcPts val="1720"/>
              </a:lnSpc>
              <a:spcBef>
                <a:spcPts val="10"/>
              </a:spcBef>
            </a:pPr>
            <a:r>
              <a:rPr sz="1450" b="1" dirty="0">
                <a:solidFill>
                  <a:srgbClr val="006BB8"/>
                </a:solidFill>
                <a:latin typeface="Arial"/>
                <a:cs typeface="Arial"/>
              </a:rPr>
              <a:t>COMPLETION  RECALL</a:t>
            </a:r>
            <a:endParaRPr sz="1450" dirty="0">
              <a:latin typeface="Arial"/>
              <a:cs typeface="Arial"/>
            </a:endParaRPr>
          </a:p>
          <a:p>
            <a:pPr marL="328930" marR="2640330">
              <a:lnSpc>
                <a:spcPts val="1720"/>
              </a:lnSpc>
              <a:spcBef>
                <a:spcPts val="5"/>
              </a:spcBef>
            </a:pPr>
            <a:r>
              <a:rPr sz="1450" b="1" dirty="0">
                <a:solidFill>
                  <a:srgbClr val="006BB8"/>
                </a:solidFill>
                <a:latin typeface="Arial"/>
                <a:cs typeface="Arial"/>
              </a:rPr>
              <a:t>OPEN ENDED QUESTIONS</a:t>
            </a:r>
            <a:endParaRPr lang="en-AU" sz="1450" b="1" dirty="0">
              <a:solidFill>
                <a:srgbClr val="006BB8"/>
              </a:solidFill>
              <a:latin typeface="Arial"/>
              <a:cs typeface="Arial"/>
            </a:endParaRPr>
          </a:p>
          <a:p>
            <a:pPr marL="328930" marR="2640330">
              <a:lnSpc>
                <a:spcPts val="1720"/>
              </a:lnSpc>
              <a:spcBef>
                <a:spcPts val="5"/>
              </a:spcBef>
            </a:pPr>
            <a:r>
              <a:rPr sz="1450" b="1" dirty="0">
                <a:solidFill>
                  <a:srgbClr val="006BB8"/>
                </a:solidFill>
                <a:latin typeface="Arial"/>
                <a:cs typeface="Arial"/>
              </a:rPr>
              <a:t>WH- QUESTIONS</a:t>
            </a:r>
            <a:endParaRPr sz="1450" dirty="0">
              <a:latin typeface="Arial"/>
              <a:cs typeface="Arial"/>
            </a:endParaRPr>
          </a:p>
          <a:p>
            <a:pPr marL="328930">
              <a:lnSpc>
                <a:spcPts val="1664"/>
              </a:lnSpc>
            </a:pPr>
            <a:r>
              <a:rPr sz="1450" b="1" dirty="0">
                <a:solidFill>
                  <a:srgbClr val="006BB8"/>
                </a:solidFill>
                <a:latin typeface="Arial"/>
                <a:cs typeface="Arial"/>
              </a:rPr>
              <a:t>TEACH VOCABULARY</a:t>
            </a:r>
            <a:endParaRPr sz="1450" dirty="0">
              <a:latin typeface="Arial"/>
              <a:cs typeface="Arial"/>
            </a:endParaRPr>
          </a:p>
          <a:p>
            <a:pPr marL="328930" marR="2351405">
              <a:lnSpc>
                <a:spcPts val="1720"/>
              </a:lnSpc>
              <a:spcBef>
                <a:spcPts val="70"/>
              </a:spcBef>
            </a:pPr>
            <a:r>
              <a:rPr sz="1450" b="1" dirty="0">
                <a:solidFill>
                  <a:srgbClr val="006BB8"/>
                </a:solidFill>
                <a:latin typeface="Arial"/>
                <a:cs typeface="Arial"/>
              </a:rPr>
              <a:t>DO YOU HAVE A QUESTION?</a:t>
            </a:r>
            <a:endParaRPr lang="en-AU" sz="1450" b="1" dirty="0">
              <a:solidFill>
                <a:srgbClr val="006BB8"/>
              </a:solidFill>
              <a:latin typeface="Arial"/>
              <a:cs typeface="Arial"/>
            </a:endParaRPr>
          </a:p>
          <a:p>
            <a:pPr marL="328930" marR="2351405">
              <a:lnSpc>
                <a:spcPts val="1720"/>
              </a:lnSpc>
              <a:spcBef>
                <a:spcPts val="70"/>
              </a:spcBef>
            </a:pPr>
            <a:r>
              <a:rPr sz="1450" b="1" dirty="0">
                <a:solidFill>
                  <a:srgbClr val="006BB8"/>
                </a:solidFill>
                <a:latin typeface="Arial"/>
                <a:cs typeface="Arial"/>
              </a:rPr>
              <a:t>PRINT REFERENCING</a:t>
            </a:r>
            <a:endParaRPr sz="1450" dirty="0">
              <a:latin typeface="Arial"/>
              <a:cs typeface="Arial"/>
            </a:endParaRPr>
          </a:p>
          <a:p>
            <a:pPr marL="328930">
              <a:lnSpc>
                <a:spcPts val="1675"/>
              </a:lnSpc>
            </a:pPr>
            <a:r>
              <a:rPr sz="1450" b="1" dirty="0">
                <a:solidFill>
                  <a:srgbClr val="006BB8"/>
                </a:solidFill>
                <a:latin typeface="Arial"/>
                <a:cs typeface="Arial"/>
              </a:rPr>
              <a:t>RHYMES AND SOUNDS</a:t>
            </a:r>
            <a:endParaRPr sz="1450" dirty="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74851" y="1062244"/>
            <a:ext cx="536575" cy="450215"/>
          </a:xfrm>
          <a:custGeom>
            <a:avLst/>
            <a:gdLst/>
            <a:ahLst/>
            <a:cxnLst/>
            <a:rect l="l" t="t" r="r" b="b"/>
            <a:pathLst>
              <a:path w="536575" h="450215">
                <a:moveTo>
                  <a:pt x="0" y="0"/>
                </a:moveTo>
                <a:lnTo>
                  <a:pt x="536080" y="0"/>
                </a:lnTo>
                <a:lnTo>
                  <a:pt x="536080" y="449851"/>
                </a:lnTo>
                <a:lnTo>
                  <a:pt x="0" y="449851"/>
                </a:lnTo>
                <a:lnTo>
                  <a:pt x="0" y="0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14528" y="4451"/>
            <a:ext cx="292735" cy="1520190"/>
          </a:xfrm>
          <a:custGeom>
            <a:avLst/>
            <a:gdLst/>
            <a:ahLst/>
            <a:cxnLst/>
            <a:rect l="l" t="t" r="r" b="b"/>
            <a:pathLst>
              <a:path w="292735" h="1520190">
                <a:moveTo>
                  <a:pt x="0" y="0"/>
                </a:moveTo>
                <a:lnTo>
                  <a:pt x="292415" y="0"/>
                </a:lnTo>
                <a:lnTo>
                  <a:pt x="292415" y="1519807"/>
                </a:lnTo>
                <a:lnTo>
                  <a:pt x="0" y="1519807"/>
                </a:lnTo>
                <a:lnTo>
                  <a:pt x="0" y="0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14528" y="2278091"/>
            <a:ext cx="292735" cy="401320"/>
          </a:xfrm>
          <a:custGeom>
            <a:avLst/>
            <a:gdLst/>
            <a:ahLst/>
            <a:cxnLst/>
            <a:rect l="l" t="t" r="r" b="b"/>
            <a:pathLst>
              <a:path w="292735" h="401319">
                <a:moveTo>
                  <a:pt x="0" y="0"/>
                </a:moveTo>
                <a:lnTo>
                  <a:pt x="292415" y="0"/>
                </a:lnTo>
                <a:lnTo>
                  <a:pt x="292415" y="401230"/>
                </a:lnTo>
                <a:lnTo>
                  <a:pt x="0" y="401230"/>
                </a:lnTo>
                <a:lnTo>
                  <a:pt x="0" y="0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15512" y="4451"/>
            <a:ext cx="292735" cy="1520190"/>
          </a:xfrm>
          <a:custGeom>
            <a:avLst/>
            <a:gdLst/>
            <a:ahLst/>
            <a:cxnLst/>
            <a:rect l="l" t="t" r="r" b="b"/>
            <a:pathLst>
              <a:path w="292734" h="1520190">
                <a:moveTo>
                  <a:pt x="0" y="0"/>
                </a:moveTo>
                <a:lnTo>
                  <a:pt x="292401" y="0"/>
                </a:lnTo>
                <a:lnTo>
                  <a:pt x="292401" y="1519807"/>
                </a:lnTo>
                <a:lnTo>
                  <a:pt x="0" y="1519807"/>
                </a:lnTo>
                <a:lnTo>
                  <a:pt x="0" y="0"/>
                </a:lnTo>
                <a:close/>
              </a:path>
            </a:pathLst>
          </a:custGeom>
          <a:solidFill>
            <a:srgbClr val="0DC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15512" y="2278091"/>
            <a:ext cx="292735" cy="401320"/>
          </a:xfrm>
          <a:custGeom>
            <a:avLst/>
            <a:gdLst/>
            <a:ahLst/>
            <a:cxnLst/>
            <a:rect l="l" t="t" r="r" b="b"/>
            <a:pathLst>
              <a:path w="292734" h="401319">
                <a:moveTo>
                  <a:pt x="0" y="0"/>
                </a:moveTo>
                <a:lnTo>
                  <a:pt x="292401" y="0"/>
                </a:lnTo>
                <a:lnTo>
                  <a:pt x="292401" y="401230"/>
                </a:lnTo>
                <a:lnTo>
                  <a:pt x="0" y="401230"/>
                </a:lnTo>
                <a:lnTo>
                  <a:pt x="0" y="0"/>
                </a:lnTo>
                <a:close/>
              </a:path>
            </a:pathLst>
          </a:custGeom>
          <a:solidFill>
            <a:srgbClr val="0DC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02042" y="952804"/>
            <a:ext cx="828675" cy="304165"/>
          </a:xfrm>
          <a:custGeom>
            <a:avLst/>
            <a:gdLst/>
            <a:ahLst/>
            <a:cxnLst/>
            <a:rect l="l" t="t" r="r" b="b"/>
            <a:pathLst>
              <a:path w="828675" h="304165">
                <a:moveTo>
                  <a:pt x="0" y="0"/>
                </a:moveTo>
                <a:lnTo>
                  <a:pt x="828488" y="0"/>
                </a:lnTo>
                <a:lnTo>
                  <a:pt x="828488" y="303974"/>
                </a:lnTo>
                <a:lnTo>
                  <a:pt x="0" y="303974"/>
                </a:lnTo>
                <a:lnTo>
                  <a:pt x="0" y="0"/>
                </a:lnTo>
                <a:close/>
              </a:path>
            </a:pathLst>
          </a:custGeom>
          <a:solidFill>
            <a:srgbClr val="0DC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02042" y="2375348"/>
            <a:ext cx="828675" cy="304165"/>
          </a:xfrm>
          <a:custGeom>
            <a:avLst/>
            <a:gdLst/>
            <a:ahLst/>
            <a:cxnLst/>
            <a:rect l="l" t="t" r="r" b="b"/>
            <a:pathLst>
              <a:path w="828675" h="304164">
                <a:moveTo>
                  <a:pt x="0" y="0"/>
                </a:moveTo>
                <a:lnTo>
                  <a:pt x="828488" y="0"/>
                </a:lnTo>
                <a:lnTo>
                  <a:pt x="828488" y="303974"/>
                </a:lnTo>
                <a:lnTo>
                  <a:pt x="0" y="303974"/>
                </a:lnTo>
                <a:lnTo>
                  <a:pt x="0" y="0"/>
                </a:lnTo>
                <a:close/>
              </a:path>
            </a:pathLst>
          </a:custGeom>
          <a:solidFill>
            <a:srgbClr val="0DC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2971511"/>
            <a:ext cx="3210560" cy="255904"/>
          </a:xfrm>
          <a:custGeom>
            <a:avLst/>
            <a:gdLst/>
            <a:ahLst/>
            <a:cxnLst/>
            <a:rect l="l" t="t" r="r" b="b"/>
            <a:pathLst>
              <a:path w="3210560" h="255905">
                <a:moveTo>
                  <a:pt x="0" y="0"/>
                </a:moveTo>
                <a:lnTo>
                  <a:pt x="3210251" y="0"/>
                </a:lnTo>
                <a:lnTo>
                  <a:pt x="3210251" y="255331"/>
                </a:lnTo>
                <a:lnTo>
                  <a:pt x="0" y="255331"/>
                </a:lnTo>
                <a:lnTo>
                  <a:pt x="0" y="0"/>
                </a:lnTo>
                <a:close/>
              </a:path>
            </a:pathLst>
          </a:custGeom>
          <a:solidFill>
            <a:srgbClr val="0DC3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4851" y="442162"/>
            <a:ext cx="536575" cy="523240"/>
          </a:xfrm>
          <a:custGeom>
            <a:avLst/>
            <a:gdLst/>
            <a:ahLst/>
            <a:cxnLst/>
            <a:rect l="l" t="t" r="r" b="b"/>
            <a:pathLst>
              <a:path w="536575" h="523240">
                <a:moveTo>
                  <a:pt x="0" y="0"/>
                </a:moveTo>
                <a:lnTo>
                  <a:pt x="536080" y="0"/>
                </a:lnTo>
                <a:lnTo>
                  <a:pt x="536080" y="522804"/>
                </a:lnTo>
                <a:lnTo>
                  <a:pt x="0" y="522804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4851" y="1609367"/>
            <a:ext cx="536575" cy="1082675"/>
          </a:xfrm>
          <a:custGeom>
            <a:avLst/>
            <a:gdLst/>
            <a:ahLst/>
            <a:cxnLst/>
            <a:rect l="l" t="t" r="r" b="b"/>
            <a:pathLst>
              <a:path w="536575" h="1082675">
                <a:moveTo>
                  <a:pt x="0" y="0"/>
                </a:moveTo>
                <a:lnTo>
                  <a:pt x="536080" y="0"/>
                </a:lnTo>
                <a:lnTo>
                  <a:pt x="536080" y="1082110"/>
                </a:lnTo>
                <a:lnTo>
                  <a:pt x="0" y="108211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02042" y="1354035"/>
            <a:ext cx="828675" cy="924560"/>
          </a:xfrm>
          <a:custGeom>
            <a:avLst/>
            <a:gdLst/>
            <a:ahLst/>
            <a:cxnLst/>
            <a:rect l="l" t="t" r="r" b="b"/>
            <a:pathLst>
              <a:path w="828675" h="924560">
                <a:moveTo>
                  <a:pt x="0" y="0"/>
                </a:moveTo>
                <a:lnTo>
                  <a:pt x="828488" y="0"/>
                </a:lnTo>
                <a:lnTo>
                  <a:pt x="828488" y="924056"/>
                </a:lnTo>
                <a:lnTo>
                  <a:pt x="0" y="924056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614528" y="1621529"/>
            <a:ext cx="292735" cy="559435"/>
          </a:xfrm>
          <a:custGeom>
            <a:avLst/>
            <a:gdLst/>
            <a:ahLst/>
            <a:cxnLst/>
            <a:rect l="l" t="t" r="r" b="b"/>
            <a:pathLst>
              <a:path w="292735" h="559435">
                <a:moveTo>
                  <a:pt x="0" y="0"/>
                </a:moveTo>
                <a:lnTo>
                  <a:pt x="292415" y="0"/>
                </a:lnTo>
                <a:lnTo>
                  <a:pt x="292415" y="559291"/>
                </a:lnTo>
                <a:lnTo>
                  <a:pt x="0" y="559291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15512" y="1621529"/>
            <a:ext cx="292735" cy="559435"/>
          </a:xfrm>
          <a:custGeom>
            <a:avLst/>
            <a:gdLst/>
            <a:ahLst/>
            <a:cxnLst/>
            <a:rect l="l" t="t" r="r" b="b"/>
            <a:pathLst>
              <a:path w="292734" h="559435">
                <a:moveTo>
                  <a:pt x="0" y="0"/>
                </a:moveTo>
                <a:lnTo>
                  <a:pt x="292401" y="0"/>
                </a:lnTo>
                <a:lnTo>
                  <a:pt x="292401" y="559291"/>
                </a:lnTo>
                <a:lnTo>
                  <a:pt x="0" y="559291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1"/>
            <a:ext cx="3320415" cy="3324225"/>
          </a:xfrm>
          <a:custGeom>
            <a:avLst/>
            <a:gdLst/>
            <a:ahLst/>
            <a:cxnLst/>
            <a:rect l="l" t="t" r="r" b="b"/>
            <a:pathLst>
              <a:path w="3320415" h="3324225">
                <a:moveTo>
                  <a:pt x="3271174" y="3324098"/>
                </a:moveTo>
                <a:lnTo>
                  <a:pt x="0" y="3324098"/>
                </a:lnTo>
                <a:lnTo>
                  <a:pt x="0" y="3226842"/>
                </a:lnTo>
                <a:lnTo>
                  <a:pt x="3210251" y="3226842"/>
                </a:lnTo>
                <a:lnTo>
                  <a:pt x="3210251" y="2971510"/>
                </a:lnTo>
                <a:lnTo>
                  <a:pt x="0" y="2971510"/>
                </a:lnTo>
                <a:lnTo>
                  <a:pt x="0" y="2874253"/>
                </a:lnTo>
                <a:lnTo>
                  <a:pt x="3271175" y="2874253"/>
                </a:lnTo>
                <a:lnTo>
                  <a:pt x="3290141" y="2878073"/>
                </a:lnTo>
                <a:lnTo>
                  <a:pt x="3305628" y="2888489"/>
                </a:lnTo>
                <a:lnTo>
                  <a:pt x="3316068" y="2903942"/>
                </a:lnTo>
                <a:lnTo>
                  <a:pt x="3319896" y="2922868"/>
                </a:lnTo>
                <a:lnTo>
                  <a:pt x="3319896" y="3275470"/>
                </a:lnTo>
                <a:lnTo>
                  <a:pt x="3316068" y="3294395"/>
                </a:lnTo>
                <a:lnTo>
                  <a:pt x="3305627" y="3309853"/>
                </a:lnTo>
                <a:lnTo>
                  <a:pt x="3290141" y="3320276"/>
                </a:lnTo>
                <a:lnTo>
                  <a:pt x="3271174" y="3324098"/>
                </a:lnTo>
                <a:close/>
              </a:path>
              <a:path w="3320415" h="3324225">
                <a:moveTo>
                  <a:pt x="764110" y="2788732"/>
                </a:moveTo>
                <a:lnTo>
                  <a:pt x="125057" y="2788732"/>
                </a:lnTo>
                <a:lnTo>
                  <a:pt x="106256" y="2784098"/>
                </a:lnTo>
                <a:lnTo>
                  <a:pt x="91128" y="2771889"/>
                </a:lnTo>
                <a:lnTo>
                  <a:pt x="81045" y="2754645"/>
                </a:lnTo>
                <a:lnTo>
                  <a:pt x="77379" y="2734908"/>
                </a:lnTo>
                <a:lnTo>
                  <a:pt x="77379" y="395581"/>
                </a:lnTo>
                <a:lnTo>
                  <a:pt x="81045" y="376326"/>
                </a:lnTo>
                <a:lnTo>
                  <a:pt x="91128" y="360155"/>
                </a:lnTo>
                <a:lnTo>
                  <a:pt x="106256" y="349021"/>
                </a:lnTo>
                <a:lnTo>
                  <a:pt x="125057" y="344876"/>
                </a:lnTo>
                <a:lnTo>
                  <a:pt x="764110" y="344876"/>
                </a:lnTo>
                <a:lnTo>
                  <a:pt x="782379" y="349022"/>
                </a:lnTo>
                <a:lnTo>
                  <a:pt x="796339" y="360158"/>
                </a:lnTo>
                <a:lnTo>
                  <a:pt x="805254" y="376329"/>
                </a:lnTo>
                <a:lnTo>
                  <a:pt x="808389" y="395581"/>
                </a:lnTo>
                <a:lnTo>
                  <a:pt x="808389" y="442160"/>
                </a:lnTo>
                <a:lnTo>
                  <a:pt x="174851" y="442160"/>
                </a:lnTo>
                <a:lnTo>
                  <a:pt x="174851" y="964965"/>
                </a:lnTo>
                <a:lnTo>
                  <a:pt x="808389" y="964965"/>
                </a:lnTo>
                <a:lnTo>
                  <a:pt x="808389" y="1062243"/>
                </a:lnTo>
                <a:lnTo>
                  <a:pt x="174851" y="1062243"/>
                </a:lnTo>
                <a:lnTo>
                  <a:pt x="174851" y="1512095"/>
                </a:lnTo>
                <a:lnTo>
                  <a:pt x="808389" y="1512095"/>
                </a:lnTo>
                <a:lnTo>
                  <a:pt x="808389" y="1609365"/>
                </a:lnTo>
                <a:lnTo>
                  <a:pt x="174851" y="1609365"/>
                </a:lnTo>
                <a:lnTo>
                  <a:pt x="174851" y="2691476"/>
                </a:lnTo>
                <a:lnTo>
                  <a:pt x="808389" y="2691476"/>
                </a:lnTo>
                <a:lnTo>
                  <a:pt x="808389" y="2734908"/>
                </a:lnTo>
                <a:lnTo>
                  <a:pt x="805254" y="2754648"/>
                </a:lnTo>
                <a:lnTo>
                  <a:pt x="796339" y="2771891"/>
                </a:lnTo>
                <a:lnTo>
                  <a:pt x="782379" y="2784099"/>
                </a:lnTo>
                <a:lnTo>
                  <a:pt x="764110" y="2788732"/>
                </a:lnTo>
                <a:close/>
              </a:path>
              <a:path w="3320415" h="3324225">
                <a:moveTo>
                  <a:pt x="808389" y="964965"/>
                </a:moveTo>
                <a:lnTo>
                  <a:pt x="710931" y="964965"/>
                </a:lnTo>
                <a:lnTo>
                  <a:pt x="710931" y="442160"/>
                </a:lnTo>
                <a:lnTo>
                  <a:pt x="808389" y="442160"/>
                </a:lnTo>
                <a:lnTo>
                  <a:pt x="808389" y="964965"/>
                </a:lnTo>
                <a:close/>
              </a:path>
              <a:path w="3320415" h="3324225">
                <a:moveTo>
                  <a:pt x="808389" y="1512095"/>
                </a:moveTo>
                <a:lnTo>
                  <a:pt x="710931" y="1512095"/>
                </a:lnTo>
                <a:lnTo>
                  <a:pt x="710931" y="1062243"/>
                </a:lnTo>
                <a:lnTo>
                  <a:pt x="808389" y="1062243"/>
                </a:lnTo>
                <a:lnTo>
                  <a:pt x="808389" y="1512095"/>
                </a:lnTo>
                <a:close/>
              </a:path>
              <a:path w="3320415" h="3324225">
                <a:moveTo>
                  <a:pt x="808389" y="2691476"/>
                </a:moveTo>
                <a:lnTo>
                  <a:pt x="710931" y="2691476"/>
                </a:lnTo>
                <a:lnTo>
                  <a:pt x="710931" y="1609365"/>
                </a:lnTo>
                <a:lnTo>
                  <a:pt x="808389" y="1609365"/>
                </a:lnTo>
                <a:lnTo>
                  <a:pt x="808389" y="2691476"/>
                </a:lnTo>
                <a:close/>
              </a:path>
              <a:path w="3320415" h="3324225">
                <a:moveTo>
                  <a:pt x="1353965" y="2776584"/>
                </a:moveTo>
                <a:lnTo>
                  <a:pt x="965851" y="2776584"/>
                </a:lnTo>
                <a:lnTo>
                  <a:pt x="947030" y="2772954"/>
                </a:lnTo>
                <a:lnTo>
                  <a:pt x="931861" y="2762954"/>
                </a:lnTo>
                <a:lnTo>
                  <a:pt x="921738" y="2747920"/>
                </a:lnTo>
                <a:lnTo>
                  <a:pt x="918055" y="2729187"/>
                </a:lnTo>
                <a:lnTo>
                  <a:pt x="918055" y="0"/>
                </a:lnTo>
                <a:lnTo>
                  <a:pt x="1405392" y="0"/>
                </a:lnTo>
                <a:lnTo>
                  <a:pt x="1405392" y="4450"/>
                </a:lnTo>
                <a:lnTo>
                  <a:pt x="1015512" y="4450"/>
                </a:lnTo>
                <a:lnTo>
                  <a:pt x="1015512" y="1524257"/>
                </a:lnTo>
                <a:lnTo>
                  <a:pt x="1405392" y="1524257"/>
                </a:lnTo>
                <a:lnTo>
                  <a:pt x="1405392" y="1621528"/>
                </a:lnTo>
                <a:lnTo>
                  <a:pt x="1015512" y="1621528"/>
                </a:lnTo>
                <a:lnTo>
                  <a:pt x="1015512" y="2180819"/>
                </a:lnTo>
                <a:lnTo>
                  <a:pt x="1405392" y="2180819"/>
                </a:lnTo>
                <a:lnTo>
                  <a:pt x="1405392" y="2278090"/>
                </a:lnTo>
                <a:lnTo>
                  <a:pt x="1015512" y="2278090"/>
                </a:lnTo>
                <a:lnTo>
                  <a:pt x="1015512" y="2679321"/>
                </a:lnTo>
                <a:lnTo>
                  <a:pt x="1405392" y="2679321"/>
                </a:lnTo>
                <a:lnTo>
                  <a:pt x="1405392" y="2729187"/>
                </a:lnTo>
                <a:lnTo>
                  <a:pt x="1401142" y="2747920"/>
                </a:lnTo>
                <a:lnTo>
                  <a:pt x="1389773" y="2762954"/>
                </a:lnTo>
                <a:lnTo>
                  <a:pt x="1373357" y="2772954"/>
                </a:lnTo>
                <a:lnTo>
                  <a:pt x="1353965" y="2776584"/>
                </a:lnTo>
                <a:close/>
              </a:path>
              <a:path w="3320415" h="3324225">
                <a:moveTo>
                  <a:pt x="1405392" y="1524257"/>
                </a:moveTo>
                <a:lnTo>
                  <a:pt x="1307913" y="1524257"/>
                </a:lnTo>
                <a:lnTo>
                  <a:pt x="1307913" y="4450"/>
                </a:lnTo>
                <a:lnTo>
                  <a:pt x="1405392" y="4450"/>
                </a:lnTo>
                <a:lnTo>
                  <a:pt x="1405392" y="1524257"/>
                </a:lnTo>
                <a:close/>
              </a:path>
              <a:path w="3320415" h="3324225">
                <a:moveTo>
                  <a:pt x="1405392" y="2180819"/>
                </a:moveTo>
                <a:lnTo>
                  <a:pt x="1307913" y="2180819"/>
                </a:lnTo>
                <a:lnTo>
                  <a:pt x="1307913" y="1621528"/>
                </a:lnTo>
                <a:lnTo>
                  <a:pt x="1405392" y="1621528"/>
                </a:lnTo>
                <a:lnTo>
                  <a:pt x="1405392" y="2180819"/>
                </a:lnTo>
                <a:close/>
              </a:path>
              <a:path w="3320415" h="3324225">
                <a:moveTo>
                  <a:pt x="1405392" y="2679321"/>
                </a:moveTo>
                <a:lnTo>
                  <a:pt x="1307913" y="2679321"/>
                </a:lnTo>
                <a:lnTo>
                  <a:pt x="1307913" y="2278090"/>
                </a:lnTo>
                <a:lnTo>
                  <a:pt x="1405392" y="2278090"/>
                </a:lnTo>
                <a:lnTo>
                  <a:pt x="1405392" y="2679321"/>
                </a:lnTo>
                <a:close/>
              </a:path>
              <a:path w="3320415" h="3324225">
                <a:moveTo>
                  <a:pt x="1958005" y="2776584"/>
                </a:moveTo>
                <a:lnTo>
                  <a:pt x="1569912" y="2776584"/>
                </a:lnTo>
                <a:lnTo>
                  <a:pt x="1550298" y="2772954"/>
                </a:lnTo>
                <a:lnTo>
                  <a:pt x="1533392" y="2762954"/>
                </a:lnTo>
                <a:lnTo>
                  <a:pt x="1521532" y="2747920"/>
                </a:lnTo>
                <a:lnTo>
                  <a:pt x="1517056" y="2729187"/>
                </a:lnTo>
                <a:lnTo>
                  <a:pt x="1517056" y="0"/>
                </a:lnTo>
                <a:lnTo>
                  <a:pt x="2004400" y="0"/>
                </a:lnTo>
                <a:lnTo>
                  <a:pt x="2004400" y="4450"/>
                </a:lnTo>
                <a:lnTo>
                  <a:pt x="1614527" y="4450"/>
                </a:lnTo>
                <a:lnTo>
                  <a:pt x="1614527" y="1524257"/>
                </a:lnTo>
                <a:lnTo>
                  <a:pt x="2004400" y="1524257"/>
                </a:lnTo>
                <a:lnTo>
                  <a:pt x="2004400" y="1621528"/>
                </a:lnTo>
                <a:lnTo>
                  <a:pt x="1614527" y="1621528"/>
                </a:lnTo>
                <a:lnTo>
                  <a:pt x="1614527" y="2180819"/>
                </a:lnTo>
                <a:lnTo>
                  <a:pt x="2004400" y="2180819"/>
                </a:lnTo>
                <a:lnTo>
                  <a:pt x="2004400" y="2278090"/>
                </a:lnTo>
                <a:lnTo>
                  <a:pt x="1614527" y="2278090"/>
                </a:lnTo>
                <a:lnTo>
                  <a:pt x="1614527" y="2679321"/>
                </a:lnTo>
                <a:lnTo>
                  <a:pt x="2004400" y="2679321"/>
                </a:lnTo>
                <a:lnTo>
                  <a:pt x="2004400" y="2729187"/>
                </a:lnTo>
                <a:lnTo>
                  <a:pt x="2000936" y="2747920"/>
                </a:lnTo>
                <a:lnTo>
                  <a:pt x="1991297" y="2762954"/>
                </a:lnTo>
                <a:lnTo>
                  <a:pt x="1976611" y="2772954"/>
                </a:lnTo>
                <a:lnTo>
                  <a:pt x="1958005" y="2776584"/>
                </a:lnTo>
                <a:close/>
              </a:path>
              <a:path w="3320415" h="3324225">
                <a:moveTo>
                  <a:pt x="2004400" y="1524257"/>
                </a:moveTo>
                <a:lnTo>
                  <a:pt x="1906943" y="1524257"/>
                </a:lnTo>
                <a:lnTo>
                  <a:pt x="1906943" y="4450"/>
                </a:lnTo>
                <a:lnTo>
                  <a:pt x="2004400" y="4450"/>
                </a:lnTo>
                <a:lnTo>
                  <a:pt x="2004400" y="1524257"/>
                </a:lnTo>
                <a:close/>
              </a:path>
              <a:path w="3320415" h="3324225">
                <a:moveTo>
                  <a:pt x="2004400" y="2180819"/>
                </a:moveTo>
                <a:lnTo>
                  <a:pt x="1906943" y="2180819"/>
                </a:lnTo>
                <a:lnTo>
                  <a:pt x="1906943" y="1621528"/>
                </a:lnTo>
                <a:lnTo>
                  <a:pt x="2004400" y="1621528"/>
                </a:lnTo>
                <a:lnTo>
                  <a:pt x="2004400" y="2180819"/>
                </a:lnTo>
                <a:close/>
              </a:path>
              <a:path w="3320415" h="3324225">
                <a:moveTo>
                  <a:pt x="2004400" y="2679321"/>
                </a:moveTo>
                <a:lnTo>
                  <a:pt x="1906943" y="2679321"/>
                </a:lnTo>
                <a:lnTo>
                  <a:pt x="1906943" y="2278090"/>
                </a:lnTo>
                <a:lnTo>
                  <a:pt x="2004400" y="2278090"/>
                </a:lnTo>
                <a:lnTo>
                  <a:pt x="2004400" y="2679321"/>
                </a:lnTo>
                <a:close/>
              </a:path>
              <a:path w="3320415" h="3324225">
                <a:moveTo>
                  <a:pt x="3084753" y="2776584"/>
                </a:moveTo>
                <a:lnTo>
                  <a:pt x="2154588" y="2776584"/>
                </a:lnTo>
                <a:lnTo>
                  <a:pt x="2135410" y="2773103"/>
                </a:lnTo>
                <a:lnTo>
                  <a:pt x="2119480" y="2763430"/>
                </a:lnTo>
                <a:lnTo>
                  <a:pt x="2108603" y="2748722"/>
                </a:lnTo>
                <a:lnTo>
                  <a:pt x="2104577" y="2730145"/>
                </a:lnTo>
                <a:lnTo>
                  <a:pt x="2104577" y="901713"/>
                </a:lnTo>
                <a:lnTo>
                  <a:pt x="2108604" y="883172"/>
                </a:lnTo>
                <a:lnTo>
                  <a:pt x="2119483" y="868561"/>
                </a:lnTo>
                <a:lnTo>
                  <a:pt x="2135412" y="858984"/>
                </a:lnTo>
                <a:lnTo>
                  <a:pt x="2154588" y="855546"/>
                </a:lnTo>
                <a:lnTo>
                  <a:pt x="3084753" y="855546"/>
                </a:lnTo>
                <a:lnTo>
                  <a:pt x="3102868" y="858984"/>
                </a:lnTo>
                <a:lnTo>
                  <a:pt x="3116476" y="868561"/>
                </a:lnTo>
                <a:lnTo>
                  <a:pt x="3125036" y="883172"/>
                </a:lnTo>
                <a:lnTo>
                  <a:pt x="3128009" y="901713"/>
                </a:lnTo>
                <a:lnTo>
                  <a:pt x="3128009" y="952803"/>
                </a:lnTo>
                <a:lnTo>
                  <a:pt x="2202042" y="952803"/>
                </a:lnTo>
                <a:lnTo>
                  <a:pt x="2202042" y="1256777"/>
                </a:lnTo>
                <a:lnTo>
                  <a:pt x="3128009" y="1256777"/>
                </a:lnTo>
                <a:lnTo>
                  <a:pt x="3128009" y="1354034"/>
                </a:lnTo>
                <a:lnTo>
                  <a:pt x="2202042" y="1354034"/>
                </a:lnTo>
                <a:lnTo>
                  <a:pt x="2202042" y="2278090"/>
                </a:lnTo>
                <a:lnTo>
                  <a:pt x="3128009" y="2278090"/>
                </a:lnTo>
                <a:lnTo>
                  <a:pt x="3128009" y="2375347"/>
                </a:lnTo>
                <a:lnTo>
                  <a:pt x="2202042" y="2375347"/>
                </a:lnTo>
                <a:lnTo>
                  <a:pt x="2202042" y="2679321"/>
                </a:lnTo>
                <a:lnTo>
                  <a:pt x="3128009" y="2679321"/>
                </a:lnTo>
                <a:lnTo>
                  <a:pt x="3128008" y="2730145"/>
                </a:lnTo>
                <a:lnTo>
                  <a:pt x="3125032" y="2748728"/>
                </a:lnTo>
                <a:lnTo>
                  <a:pt x="3116471" y="2763433"/>
                </a:lnTo>
                <a:lnTo>
                  <a:pt x="3102863" y="2773104"/>
                </a:lnTo>
                <a:lnTo>
                  <a:pt x="3084753" y="2776584"/>
                </a:lnTo>
                <a:close/>
              </a:path>
              <a:path w="3320415" h="3324225">
                <a:moveTo>
                  <a:pt x="3128009" y="1256777"/>
                </a:moveTo>
                <a:lnTo>
                  <a:pt x="3030530" y="1256777"/>
                </a:lnTo>
                <a:lnTo>
                  <a:pt x="3030530" y="952803"/>
                </a:lnTo>
                <a:lnTo>
                  <a:pt x="3128009" y="952803"/>
                </a:lnTo>
                <a:lnTo>
                  <a:pt x="3128009" y="1256777"/>
                </a:lnTo>
                <a:close/>
              </a:path>
              <a:path w="3320415" h="3324225">
                <a:moveTo>
                  <a:pt x="3128009" y="2278090"/>
                </a:moveTo>
                <a:lnTo>
                  <a:pt x="3030530" y="2278090"/>
                </a:lnTo>
                <a:lnTo>
                  <a:pt x="3030530" y="1354034"/>
                </a:lnTo>
                <a:lnTo>
                  <a:pt x="3128009" y="1354034"/>
                </a:lnTo>
                <a:lnTo>
                  <a:pt x="3128009" y="2278090"/>
                </a:lnTo>
                <a:close/>
              </a:path>
              <a:path w="3320415" h="3324225">
                <a:moveTo>
                  <a:pt x="3128009" y="2679321"/>
                </a:moveTo>
                <a:lnTo>
                  <a:pt x="3030530" y="2679321"/>
                </a:lnTo>
                <a:lnTo>
                  <a:pt x="3030530" y="2375347"/>
                </a:lnTo>
                <a:lnTo>
                  <a:pt x="3128009" y="2375347"/>
                </a:lnTo>
                <a:lnTo>
                  <a:pt x="3128009" y="2679321"/>
                </a:lnTo>
                <a:close/>
              </a:path>
            </a:pathLst>
          </a:custGeom>
          <a:solidFill>
            <a:srgbClr val="006B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71415" y="1"/>
            <a:ext cx="6956425" cy="415290"/>
          </a:xfrm>
          <a:custGeom>
            <a:avLst/>
            <a:gdLst/>
            <a:ahLst/>
            <a:cxnLst/>
            <a:rect l="l" t="t" r="r" b="b"/>
            <a:pathLst>
              <a:path w="6956425" h="415290">
                <a:moveTo>
                  <a:pt x="3505546" y="415128"/>
                </a:moveTo>
                <a:lnTo>
                  <a:pt x="3420863" y="414879"/>
                </a:lnTo>
                <a:lnTo>
                  <a:pt x="3170418" y="411249"/>
                </a:lnTo>
                <a:lnTo>
                  <a:pt x="2925731" y="403588"/>
                </a:lnTo>
                <a:lnTo>
                  <a:pt x="2687250" y="392272"/>
                </a:lnTo>
                <a:lnTo>
                  <a:pt x="2455423" y="377677"/>
                </a:lnTo>
                <a:lnTo>
                  <a:pt x="2157449" y="353763"/>
                </a:lnTo>
                <a:lnTo>
                  <a:pt x="1873166" y="325575"/>
                </a:lnTo>
                <a:lnTo>
                  <a:pt x="1603638" y="294004"/>
                </a:lnTo>
                <a:lnTo>
                  <a:pt x="1349928" y="259938"/>
                </a:lnTo>
                <a:lnTo>
                  <a:pt x="1056655" y="215205"/>
                </a:lnTo>
                <a:lnTo>
                  <a:pt x="791837" y="169704"/>
                </a:lnTo>
                <a:lnTo>
                  <a:pt x="557550" y="125172"/>
                </a:lnTo>
                <a:lnTo>
                  <a:pt x="319630" y="75461"/>
                </a:lnTo>
                <a:lnTo>
                  <a:pt x="132256" y="32652"/>
                </a:lnTo>
                <a:lnTo>
                  <a:pt x="0" y="0"/>
                </a:lnTo>
                <a:lnTo>
                  <a:pt x="108889" y="0"/>
                </a:lnTo>
                <a:lnTo>
                  <a:pt x="291731" y="42475"/>
                </a:lnTo>
                <a:lnTo>
                  <a:pt x="521054" y="91245"/>
                </a:lnTo>
                <a:lnTo>
                  <a:pt x="748554" y="135374"/>
                </a:lnTo>
                <a:lnTo>
                  <a:pt x="1006928" y="180821"/>
                </a:lnTo>
                <a:lnTo>
                  <a:pt x="1294098" y="225846"/>
                </a:lnTo>
                <a:lnTo>
                  <a:pt x="1543172" y="260396"/>
                </a:lnTo>
                <a:lnTo>
                  <a:pt x="1808284" y="292674"/>
                </a:lnTo>
                <a:lnTo>
                  <a:pt x="2088370" y="321791"/>
                </a:lnTo>
                <a:lnTo>
                  <a:pt x="2382366" y="346857"/>
                </a:lnTo>
                <a:lnTo>
                  <a:pt x="2611352" y="362463"/>
                </a:lnTo>
                <a:lnTo>
                  <a:pt x="2847116" y="374914"/>
                </a:lnTo>
                <a:lnTo>
                  <a:pt x="3089210" y="383834"/>
                </a:lnTo>
                <a:lnTo>
                  <a:pt x="3337185" y="388850"/>
                </a:lnTo>
                <a:lnTo>
                  <a:pt x="4333554" y="389838"/>
                </a:lnTo>
                <a:lnTo>
                  <a:pt x="4072653" y="403165"/>
                </a:lnTo>
                <a:lnTo>
                  <a:pt x="3832601" y="411110"/>
                </a:lnTo>
                <a:lnTo>
                  <a:pt x="3588004" y="414870"/>
                </a:lnTo>
                <a:lnTo>
                  <a:pt x="3505546" y="415128"/>
                </a:lnTo>
                <a:close/>
              </a:path>
              <a:path w="6956425" h="415290">
                <a:moveTo>
                  <a:pt x="4333554" y="389838"/>
                </a:moveTo>
                <a:lnTo>
                  <a:pt x="3505546" y="389838"/>
                </a:lnTo>
                <a:lnTo>
                  <a:pt x="3669607" y="388815"/>
                </a:lnTo>
                <a:lnTo>
                  <a:pt x="3912158" y="383618"/>
                </a:lnTo>
                <a:lnTo>
                  <a:pt x="4150023" y="374362"/>
                </a:lnTo>
                <a:lnTo>
                  <a:pt x="4382709" y="361427"/>
                </a:lnTo>
                <a:lnTo>
                  <a:pt x="4609720" y="345189"/>
                </a:lnTo>
                <a:lnTo>
                  <a:pt x="4830563" y="326028"/>
                </a:lnTo>
                <a:lnTo>
                  <a:pt x="5114572" y="296584"/>
                </a:lnTo>
                <a:lnTo>
                  <a:pt x="5385567" y="263511"/>
                </a:lnTo>
                <a:lnTo>
                  <a:pt x="5642375" y="227705"/>
                </a:lnTo>
                <a:lnTo>
                  <a:pt x="5883827" y="190061"/>
                </a:lnTo>
                <a:lnTo>
                  <a:pt x="6162263" y="141789"/>
                </a:lnTo>
                <a:lnTo>
                  <a:pt x="6412587" y="93798"/>
                </a:lnTo>
                <a:lnTo>
                  <a:pt x="6632512" y="47838"/>
                </a:lnTo>
                <a:lnTo>
                  <a:pt x="6843851" y="0"/>
                </a:lnTo>
                <a:lnTo>
                  <a:pt x="6956149" y="0"/>
                </a:lnTo>
                <a:lnTo>
                  <a:pt x="6755773" y="47256"/>
                </a:lnTo>
                <a:lnTo>
                  <a:pt x="6510750" y="100362"/>
                </a:lnTo>
                <a:lnTo>
                  <a:pt x="6271875" y="147751"/>
                </a:lnTo>
                <a:lnTo>
                  <a:pt x="6003905" y="196121"/>
                </a:lnTo>
                <a:lnTo>
                  <a:pt x="5709125" y="243721"/>
                </a:lnTo>
                <a:lnTo>
                  <a:pt x="5455536" y="280071"/>
                </a:lnTo>
                <a:lnTo>
                  <a:pt x="5187425" y="313911"/>
                </a:lnTo>
                <a:lnTo>
                  <a:pt x="4905962" y="344346"/>
                </a:lnTo>
                <a:lnTo>
                  <a:pt x="4612317" y="370480"/>
                </a:lnTo>
                <a:lnTo>
                  <a:pt x="4384795" y="386717"/>
                </a:lnTo>
                <a:lnTo>
                  <a:pt x="4333554" y="389838"/>
                </a:lnTo>
                <a:close/>
              </a:path>
            </a:pathLst>
          </a:custGeom>
          <a:solidFill>
            <a:srgbClr val="585C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97993" y="1"/>
            <a:ext cx="786765" cy="852805"/>
          </a:xfrm>
          <a:custGeom>
            <a:avLst/>
            <a:gdLst/>
            <a:ahLst/>
            <a:cxnLst/>
            <a:rect l="l" t="t" r="r" b="b"/>
            <a:pathLst>
              <a:path w="786764" h="852805">
                <a:moveTo>
                  <a:pt x="210015" y="852650"/>
                </a:moveTo>
                <a:lnTo>
                  <a:pt x="0" y="0"/>
                </a:lnTo>
                <a:lnTo>
                  <a:pt x="217413" y="0"/>
                </a:lnTo>
                <a:lnTo>
                  <a:pt x="786188" y="124290"/>
                </a:lnTo>
                <a:lnTo>
                  <a:pt x="210015" y="85265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986348" y="253272"/>
            <a:ext cx="814069" cy="860425"/>
          </a:xfrm>
          <a:custGeom>
            <a:avLst/>
            <a:gdLst/>
            <a:ahLst/>
            <a:cxnLst/>
            <a:rect l="l" t="t" r="r" b="b"/>
            <a:pathLst>
              <a:path w="814070" h="860425">
                <a:moveTo>
                  <a:pt x="351263" y="859869"/>
                </a:moveTo>
                <a:lnTo>
                  <a:pt x="0" y="0"/>
                </a:lnTo>
                <a:lnTo>
                  <a:pt x="813718" y="53109"/>
                </a:lnTo>
                <a:lnTo>
                  <a:pt x="351263" y="859869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32558" y="319027"/>
            <a:ext cx="819150" cy="845185"/>
          </a:xfrm>
          <a:custGeom>
            <a:avLst/>
            <a:gdLst/>
            <a:ahLst/>
            <a:cxnLst/>
            <a:rect l="l" t="t" r="r" b="b"/>
            <a:pathLst>
              <a:path w="819150" h="845185">
                <a:moveTo>
                  <a:pt x="432129" y="844695"/>
                </a:moveTo>
                <a:lnTo>
                  <a:pt x="0" y="20232"/>
                </a:lnTo>
                <a:lnTo>
                  <a:pt x="818772" y="0"/>
                </a:lnTo>
                <a:lnTo>
                  <a:pt x="432129" y="844695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01512" y="111647"/>
            <a:ext cx="806450" cy="887730"/>
          </a:xfrm>
          <a:custGeom>
            <a:avLst/>
            <a:gdLst/>
            <a:ahLst/>
            <a:cxnLst/>
            <a:rect l="l" t="t" r="r" b="b"/>
            <a:pathLst>
              <a:path w="806450" h="887730">
                <a:moveTo>
                  <a:pt x="530686" y="887688"/>
                </a:moveTo>
                <a:lnTo>
                  <a:pt x="0" y="123922"/>
                </a:lnTo>
                <a:lnTo>
                  <a:pt x="806137" y="0"/>
                </a:lnTo>
                <a:lnTo>
                  <a:pt x="530686" y="887688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22087" y="136937"/>
            <a:ext cx="811530" cy="873125"/>
          </a:xfrm>
          <a:custGeom>
            <a:avLst/>
            <a:gdLst/>
            <a:ahLst/>
            <a:cxnLst/>
            <a:rect l="l" t="t" r="r" b="b"/>
            <a:pathLst>
              <a:path w="811529" h="873125">
                <a:moveTo>
                  <a:pt x="320938" y="872514"/>
                </a:moveTo>
                <a:lnTo>
                  <a:pt x="0" y="0"/>
                </a:lnTo>
                <a:lnTo>
                  <a:pt x="811191" y="83457"/>
                </a:lnTo>
                <a:lnTo>
                  <a:pt x="320938" y="872514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80933" y="313969"/>
            <a:ext cx="816610" cy="852805"/>
          </a:xfrm>
          <a:custGeom>
            <a:avLst/>
            <a:gdLst/>
            <a:ahLst/>
            <a:cxnLst/>
            <a:rect l="l" t="t" r="r" b="b"/>
            <a:pathLst>
              <a:path w="816609" h="852805">
                <a:moveTo>
                  <a:pt x="366426" y="852282"/>
                </a:moveTo>
                <a:lnTo>
                  <a:pt x="0" y="0"/>
                </a:lnTo>
                <a:lnTo>
                  <a:pt x="816245" y="40464"/>
                </a:lnTo>
                <a:lnTo>
                  <a:pt x="366426" y="852282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27143" y="245685"/>
            <a:ext cx="814069" cy="868044"/>
          </a:xfrm>
          <a:custGeom>
            <a:avLst/>
            <a:gdLst/>
            <a:ahLst/>
            <a:cxnLst/>
            <a:rect l="l" t="t" r="r" b="b"/>
            <a:pathLst>
              <a:path w="814070" h="868044">
                <a:moveTo>
                  <a:pt x="480144" y="867456"/>
                </a:moveTo>
                <a:lnTo>
                  <a:pt x="0" y="70812"/>
                </a:lnTo>
                <a:lnTo>
                  <a:pt x="813718" y="0"/>
                </a:lnTo>
                <a:lnTo>
                  <a:pt x="480144" y="867456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375881" y="1"/>
            <a:ext cx="781050" cy="840105"/>
          </a:xfrm>
          <a:custGeom>
            <a:avLst/>
            <a:gdLst/>
            <a:ahLst/>
            <a:cxnLst/>
            <a:rect l="l" t="t" r="r" b="b"/>
            <a:pathLst>
              <a:path w="781050" h="840105">
                <a:moveTo>
                  <a:pt x="588808" y="840005"/>
                </a:moveTo>
                <a:lnTo>
                  <a:pt x="0" y="121761"/>
                </a:lnTo>
                <a:lnTo>
                  <a:pt x="511004" y="0"/>
                </a:lnTo>
                <a:lnTo>
                  <a:pt x="780528" y="0"/>
                </a:lnTo>
                <a:lnTo>
                  <a:pt x="588808" y="840005"/>
                </a:lnTo>
                <a:close/>
              </a:path>
            </a:pathLst>
          </a:custGeom>
          <a:solidFill>
            <a:srgbClr val="497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B903736-32FE-BD44-BDFD-1B7A4DD3B184}"/>
              </a:ext>
            </a:extLst>
          </p:cNvPr>
          <p:cNvSpPr txBox="1"/>
          <p:nvPr/>
        </p:nvSpPr>
        <p:spPr>
          <a:xfrm>
            <a:off x="6596355" y="1570964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ROOM X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D8B02E2-A9DD-DE46-BE76-37D323BEC9D6}"/>
              </a:ext>
            </a:extLst>
          </p:cNvPr>
          <p:cNvSpPr txBox="1"/>
          <p:nvPr/>
        </p:nvSpPr>
        <p:spPr>
          <a:xfrm>
            <a:off x="5338310" y="2463675"/>
            <a:ext cx="4042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tx2"/>
                </a:solidFill>
                <a:latin typeface="Bradley Hand" pitchFamily="2" charset="77"/>
                <a:ea typeface="Brush Script MT" panose="03060802040406070304" pitchFamily="66" charset="-122"/>
                <a:cs typeface="Brush Script MT" panose="03060802040406070304" pitchFamily="66" charset="-122"/>
              </a:rPr>
              <a:t>Student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60945"/>
          </a:xfrm>
          <a:custGeom>
            <a:avLst/>
            <a:gdLst/>
            <a:ahLst/>
            <a:cxnLst/>
            <a:rect l="l" t="t" r="r" b="b"/>
            <a:pathLst>
              <a:path w="10693400" h="7560945">
                <a:moveTo>
                  <a:pt x="0" y="0"/>
                </a:moveTo>
                <a:lnTo>
                  <a:pt x="10693399" y="0"/>
                </a:lnTo>
                <a:lnTo>
                  <a:pt x="10693399" y="7560604"/>
                </a:lnTo>
                <a:lnTo>
                  <a:pt x="0" y="7560604"/>
                </a:lnTo>
                <a:lnTo>
                  <a:pt x="0" y="0"/>
                </a:lnTo>
                <a:close/>
              </a:path>
            </a:pathLst>
          </a:custGeom>
          <a:solidFill>
            <a:srgbClr val="CD61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3483" y="5382266"/>
            <a:ext cx="559435" cy="471170"/>
          </a:xfrm>
          <a:custGeom>
            <a:avLst/>
            <a:gdLst/>
            <a:ahLst/>
            <a:cxnLst/>
            <a:rect l="l" t="t" r="r" b="b"/>
            <a:pathLst>
              <a:path w="559434" h="471170">
                <a:moveTo>
                  <a:pt x="0" y="0"/>
                </a:moveTo>
                <a:lnTo>
                  <a:pt x="559388" y="0"/>
                </a:lnTo>
                <a:lnTo>
                  <a:pt x="559388" y="471120"/>
                </a:lnTo>
                <a:lnTo>
                  <a:pt x="0" y="47112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5755" y="4274462"/>
            <a:ext cx="305435" cy="1591945"/>
          </a:xfrm>
          <a:custGeom>
            <a:avLst/>
            <a:gdLst/>
            <a:ahLst/>
            <a:cxnLst/>
            <a:rect l="l" t="t" r="r" b="b"/>
            <a:pathLst>
              <a:path w="305434" h="1591945">
                <a:moveTo>
                  <a:pt x="0" y="0"/>
                </a:moveTo>
                <a:lnTo>
                  <a:pt x="305128" y="0"/>
                </a:lnTo>
                <a:lnTo>
                  <a:pt x="305128" y="1591662"/>
                </a:lnTo>
                <a:lnTo>
                  <a:pt x="0" y="1591662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5755" y="6655597"/>
            <a:ext cx="305435" cy="420370"/>
          </a:xfrm>
          <a:custGeom>
            <a:avLst/>
            <a:gdLst/>
            <a:ahLst/>
            <a:cxnLst/>
            <a:rect l="l" t="t" r="r" b="b"/>
            <a:pathLst>
              <a:path w="305434" h="420370">
                <a:moveTo>
                  <a:pt x="0" y="0"/>
                </a:moveTo>
                <a:lnTo>
                  <a:pt x="305128" y="0"/>
                </a:lnTo>
                <a:lnTo>
                  <a:pt x="305128" y="420200"/>
                </a:lnTo>
                <a:lnTo>
                  <a:pt x="0" y="42020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790695" y="4274462"/>
            <a:ext cx="305435" cy="1591945"/>
          </a:xfrm>
          <a:custGeom>
            <a:avLst/>
            <a:gdLst/>
            <a:ahLst/>
            <a:cxnLst/>
            <a:rect l="l" t="t" r="r" b="b"/>
            <a:pathLst>
              <a:path w="305434" h="1591945">
                <a:moveTo>
                  <a:pt x="0" y="0"/>
                </a:moveTo>
                <a:lnTo>
                  <a:pt x="305114" y="0"/>
                </a:lnTo>
                <a:lnTo>
                  <a:pt x="305114" y="1591662"/>
                </a:lnTo>
                <a:lnTo>
                  <a:pt x="0" y="1591662"/>
                </a:lnTo>
                <a:lnTo>
                  <a:pt x="0" y="0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90695" y="6655597"/>
            <a:ext cx="305435" cy="420370"/>
          </a:xfrm>
          <a:custGeom>
            <a:avLst/>
            <a:gdLst/>
            <a:ahLst/>
            <a:cxnLst/>
            <a:rect l="l" t="t" r="r" b="b"/>
            <a:pathLst>
              <a:path w="305434" h="420370">
                <a:moveTo>
                  <a:pt x="0" y="0"/>
                </a:moveTo>
                <a:lnTo>
                  <a:pt x="305114" y="0"/>
                </a:lnTo>
                <a:lnTo>
                  <a:pt x="305114" y="420200"/>
                </a:lnTo>
                <a:lnTo>
                  <a:pt x="0" y="420200"/>
                </a:lnTo>
                <a:lnTo>
                  <a:pt x="0" y="0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28813" y="5267652"/>
            <a:ext cx="663575" cy="318770"/>
          </a:xfrm>
          <a:custGeom>
            <a:avLst/>
            <a:gdLst/>
            <a:ahLst/>
            <a:cxnLst/>
            <a:rect l="l" t="t" r="r" b="b"/>
            <a:pathLst>
              <a:path w="663575" h="318770">
                <a:moveTo>
                  <a:pt x="0" y="0"/>
                </a:moveTo>
                <a:lnTo>
                  <a:pt x="663570" y="0"/>
                </a:lnTo>
                <a:lnTo>
                  <a:pt x="663570" y="318345"/>
                </a:lnTo>
                <a:lnTo>
                  <a:pt x="0" y="318345"/>
                </a:lnTo>
                <a:lnTo>
                  <a:pt x="0" y="0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28813" y="6757452"/>
            <a:ext cx="663575" cy="318770"/>
          </a:xfrm>
          <a:custGeom>
            <a:avLst/>
            <a:gdLst/>
            <a:ahLst/>
            <a:cxnLst/>
            <a:rect l="l" t="t" r="r" b="b"/>
            <a:pathLst>
              <a:path w="663575" h="318770">
                <a:moveTo>
                  <a:pt x="0" y="0"/>
                </a:moveTo>
                <a:lnTo>
                  <a:pt x="663570" y="0"/>
                </a:lnTo>
                <a:lnTo>
                  <a:pt x="663570" y="318345"/>
                </a:lnTo>
                <a:lnTo>
                  <a:pt x="0" y="318345"/>
                </a:lnTo>
                <a:lnTo>
                  <a:pt x="0" y="0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40466" y="7381802"/>
            <a:ext cx="3052445" cy="179070"/>
          </a:xfrm>
          <a:custGeom>
            <a:avLst/>
            <a:gdLst/>
            <a:ahLst/>
            <a:cxnLst/>
            <a:rect l="l" t="t" r="r" b="b"/>
            <a:pathLst>
              <a:path w="3052445" h="179070">
                <a:moveTo>
                  <a:pt x="0" y="0"/>
                </a:moveTo>
                <a:lnTo>
                  <a:pt x="3051917" y="0"/>
                </a:lnTo>
                <a:lnTo>
                  <a:pt x="3051917" y="178802"/>
                </a:lnTo>
                <a:lnTo>
                  <a:pt x="0" y="178802"/>
                </a:lnTo>
                <a:lnTo>
                  <a:pt x="0" y="0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13483" y="4732867"/>
            <a:ext cx="559435" cy="548005"/>
          </a:xfrm>
          <a:custGeom>
            <a:avLst/>
            <a:gdLst/>
            <a:ahLst/>
            <a:cxnLst/>
            <a:rect l="l" t="t" r="r" b="b"/>
            <a:pathLst>
              <a:path w="559434" h="548004">
                <a:moveTo>
                  <a:pt x="0" y="0"/>
                </a:moveTo>
                <a:lnTo>
                  <a:pt x="559388" y="0"/>
                </a:lnTo>
                <a:lnTo>
                  <a:pt x="559388" y="547522"/>
                </a:lnTo>
                <a:lnTo>
                  <a:pt x="0" y="547522"/>
                </a:lnTo>
                <a:lnTo>
                  <a:pt x="0" y="0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13483" y="5955256"/>
            <a:ext cx="559435" cy="1133475"/>
          </a:xfrm>
          <a:custGeom>
            <a:avLst/>
            <a:gdLst/>
            <a:ahLst/>
            <a:cxnLst/>
            <a:rect l="l" t="t" r="r" b="b"/>
            <a:pathLst>
              <a:path w="559434" h="1133475">
                <a:moveTo>
                  <a:pt x="0" y="0"/>
                </a:moveTo>
                <a:lnTo>
                  <a:pt x="559388" y="0"/>
                </a:lnTo>
                <a:lnTo>
                  <a:pt x="559388" y="1133271"/>
                </a:lnTo>
                <a:lnTo>
                  <a:pt x="0" y="1133271"/>
                </a:lnTo>
                <a:lnTo>
                  <a:pt x="0" y="0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28813" y="5687853"/>
            <a:ext cx="663575" cy="967740"/>
          </a:xfrm>
          <a:custGeom>
            <a:avLst/>
            <a:gdLst/>
            <a:ahLst/>
            <a:cxnLst/>
            <a:rect l="l" t="t" r="r" b="b"/>
            <a:pathLst>
              <a:path w="663575" h="967740">
                <a:moveTo>
                  <a:pt x="0" y="0"/>
                </a:moveTo>
                <a:lnTo>
                  <a:pt x="663570" y="0"/>
                </a:lnTo>
                <a:lnTo>
                  <a:pt x="663570" y="967744"/>
                </a:lnTo>
                <a:lnTo>
                  <a:pt x="0" y="967744"/>
                </a:lnTo>
                <a:lnTo>
                  <a:pt x="0" y="0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15755" y="5967993"/>
            <a:ext cx="305435" cy="586105"/>
          </a:xfrm>
          <a:custGeom>
            <a:avLst/>
            <a:gdLst/>
            <a:ahLst/>
            <a:cxnLst/>
            <a:rect l="l" t="t" r="r" b="b"/>
            <a:pathLst>
              <a:path w="305434" h="586104">
                <a:moveTo>
                  <a:pt x="0" y="0"/>
                </a:moveTo>
                <a:lnTo>
                  <a:pt x="305128" y="0"/>
                </a:lnTo>
                <a:lnTo>
                  <a:pt x="305128" y="585734"/>
                </a:lnTo>
                <a:lnTo>
                  <a:pt x="0" y="585734"/>
                </a:lnTo>
                <a:lnTo>
                  <a:pt x="0" y="0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90695" y="5967993"/>
            <a:ext cx="305435" cy="586105"/>
          </a:xfrm>
          <a:custGeom>
            <a:avLst/>
            <a:gdLst/>
            <a:ahLst/>
            <a:cxnLst/>
            <a:rect l="l" t="t" r="r" b="b"/>
            <a:pathLst>
              <a:path w="305434" h="586104">
                <a:moveTo>
                  <a:pt x="0" y="0"/>
                </a:moveTo>
                <a:lnTo>
                  <a:pt x="305114" y="0"/>
                </a:lnTo>
                <a:lnTo>
                  <a:pt x="305114" y="585734"/>
                </a:lnTo>
                <a:lnTo>
                  <a:pt x="0" y="585734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38756" y="4175302"/>
            <a:ext cx="3154045" cy="3385820"/>
          </a:xfrm>
          <a:custGeom>
            <a:avLst/>
            <a:gdLst/>
            <a:ahLst/>
            <a:cxnLst/>
            <a:rect l="l" t="t" r="r" b="b"/>
            <a:pathLst>
              <a:path w="3154045" h="3385820">
                <a:moveTo>
                  <a:pt x="101709" y="3385301"/>
                </a:moveTo>
                <a:lnTo>
                  <a:pt x="0" y="3385301"/>
                </a:lnTo>
                <a:lnTo>
                  <a:pt x="0" y="3155554"/>
                </a:lnTo>
                <a:lnTo>
                  <a:pt x="3997" y="3135732"/>
                </a:lnTo>
                <a:lnTo>
                  <a:pt x="14899" y="3119550"/>
                </a:lnTo>
                <a:lnTo>
                  <a:pt x="31067" y="3108643"/>
                </a:lnTo>
                <a:lnTo>
                  <a:pt x="50861" y="3104644"/>
                </a:lnTo>
                <a:lnTo>
                  <a:pt x="3153627" y="3104644"/>
                </a:lnTo>
                <a:lnTo>
                  <a:pt x="3153627" y="3206499"/>
                </a:lnTo>
                <a:lnTo>
                  <a:pt x="101709" y="3206499"/>
                </a:lnTo>
                <a:lnTo>
                  <a:pt x="101709" y="3385301"/>
                </a:lnTo>
                <a:close/>
              </a:path>
              <a:path w="3154045" h="3385820">
                <a:moveTo>
                  <a:pt x="989605" y="3015079"/>
                </a:moveTo>
                <a:lnTo>
                  <a:pt x="322767" y="3015079"/>
                </a:lnTo>
                <a:lnTo>
                  <a:pt x="303149" y="3010226"/>
                </a:lnTo>
                <a:lnTo>
                  <a:pt x="287364" y="2997439"/>
                </a:lnTo>
                <a:lnTo>
                  <a:pt x="276842" y="2979380"/>
                </a:lnTo>
                <a:lnTo>
                  <a:pt x="273016" y="2958710"/>
                </a:lnTo>
                <a:lnTo>
                  <a:pt x="273016" y="508783"/>
                </a:lnTo>
                <a:lnTo>
                  <a:pt x="276842" y="488617"/>
                </a:lnTo>
                <a:lnTo>
                  <a:pt x="287364" y="471681"/>
                </a:lnTo>
                <a:lnTo>
                  <a:pt x="303149" y="460021"/>
                </a:lnTo>
                <a:lnTo>
                  <a:pt x="322767" y="455680"/>
                </a:lnTo>
                <a:lnTo>
                  <a:pt x="989605" y="455680"/>
                </a:lnTo>
                <a:lnTo>
                  <a:pt x="1008669" y="460022"/>
                </a:lnTo>
                <a:lnTo>
                  <a:pt x="1023235" y="471684"/>
                </a:lnTo>
                <a:lnTo>
                  <a:pt x="1032538" y="488620"/>
                </a:lnTo>
                <a:lnTo>
                  <a:pt x="1035809" y="508783"/>
                </a:lnTo>
                <a:lnTo>
                  <a:pt x="1035809" y="557564"/>
                </a:lnTo>
                <a:lnTo>
                  <a:pt x="374726" y="557564"/>
                </a:lnTo>
                <a:lnTo>
                  <a:pt x="374726" y="1105087"/>
                </a:lnTo>
                <a:lnTo>
                  <a:pt x="1035809" y="1105087"/>
                </a:lnTo>
                <a:lnTo>
                  <a:pt x="1035809" y="1206963"/>
                </a:lnTo>
                <a:lnTo>
                  <a:pt x="374726" y="1206963"/>
                </a:lnTo>
                <a:lnTo>
                  <a:pt x="374726" y="1678084"/>
                </a:lnTo>
                <a:lnTo>
                  <a:pt x="1035809" y="1678084"/>
                </a:lnTo>
                <a:lnTo>
                  <a:pt x="1035809" y="1779953"/>
                </a:lnTo>
                <a:lnTo>
                  <a:pt x="374726" y="1779953"/>
                </a:lnTo>
                <a:lnTo>
                  <a:pt x="374726" y="2913225"/>
                </a:lnTo>
                <a:lnTo>
                  <a:pt x="1035809" y="2913225"/>
                </a:lnTo>
                <a:lnTo>
                  <a:pt x="1035809" y="2958710"/>
                </a:lnTo>
                <a:lnTo>
                  <a:pt x="1032538" y="2979383"/>
                </a:lnTo>
                <a:lnTo>
                  <a:pt x="1023235" y="2997442"/>
                </a:lnTo>
                <a:lnTo>
                  <a:pt x="1008669" y="3010227"/>
                </a:lnTo>
                <a:lnTo>
                  <a:pt x="989605" y="3015079"/>
                </a:lnTo>
                <a:close/>
              </a:path>
              <a:path w="3154045" h="3385820">
                <a:moveTo>
                  <a:pt x="1035809" y="1105087"/>
                </a:moveTo>
                <a:lnTo>
                  <a:pt x="934114" y="1105087"/>
                </a:lnTo>
                <a:lnTo>
                  <a:pt x="934114" y="557564"/>
                </a:lnTo>
                <a:lnTo>
                  <a:pt x="1035809" y="557564"/>
                </a:lnTo>
                <a:lnTo>
                  <a:pt x="1035809" y="1105087"/>
                </a:lnTo>
                <a:close/>
              </a:path>
              <a:path w="3154045" h="3385820">
                <a:moveTo>
                  <a:pt x="1035809" y="1678084"/>
                </a:moveTo>
                <a:lnTo>
                  <a:pt x="934114" y="1678084"/>
                </a:lnTo>
                <a:lnTo>
                  <a:pt x="934114" y="1206963"/>
                </a:lnTo>
                <a:lnTo>
                  <a:pt x="1035809" y="1206963"/>
                </a:lnTo>
                <a:lnTo>
                  <a:pt x="1035809" y="1678084"/>
                </a:lnTo>
                <a:close/>
              </a:path>
              <a:path w="3154045" h="3385820">
                <a:moveTo>
                  <a:pt x="1035809" y="2913225"/>
                </a:moveTo>
                <a:lnTo>
                  <a:pt x="934114" y="2913225"/>
                </a:lnTo>
                <a:lnTo>
                  <a:pt x="934114" y="1779953"/>
                </a:lnTo>
                <a:lnTo>
                  <a:pt x="1035809" y="1779953"/>
                </a:lnTo>
                <a:lnTo>
                  <a:pt x="1035809" y="2913225"/>
                </a:lnTo>
                <a:close/>
              </a:path>
              <a:path w="3154045" h="3385820">
                <a:moveTo>
                  <a:pt x="1605106" y="3002357"/>
                </a:moveTo>
                <a:lnTo>
                  <a:pt x="1200118" y="3002357"/>
                </a:lnTo>
                <a:lnTo>
                  <a:pt x="1180478" y="2998555"/>
                </a:lnTo>
                <a:lnTo>
                  <a:pt x="1164650" y="2988082"/>
                </a:lnTo>
                <a:lnTo>
                  <a:pt x="1154087" y="2972337"/>
                </a:lnTo>
                <a:lnTo>
                  <a:pt x="1150243" y="2952719"/>
                </a:lnTo>
                <a:lnTo>
                  <a:pt x="1150243" y="50766"/>
                </a:lnTo>
                <a:lnTo>
                  <a:pt x="1154087" y="30541"/>
                </a:lnTo>
                <a:lnTo>
                  <a:pt x="1164650" y="13478"/>
                </a:lnTo>
                <a:lnTo>
                  <a:pt x="1180478" y="1689"/>
                </a:lnTo>
                <a:lnTo>
                  <a:pt x="1188020" y="0"/>
                </a:lnTo>
                <a:lnTo>
                  <a:pt x="1617568" y="0"/>
                </a:lnTo>
                <a:lnTo>
                  <a:pt x="1625338" y="1689"/>
                </a:lnTo>
                <a:lnTo>
                  <a:pt x="1642468" y="13478"/>
                </a:lnTo>
                <a:lnTo>
                  <a:pt x="1654333" y="30541"/>
                </a:lnTo>
                <a:lnTo>
                  <a:pt x="1658769" y="50766"/>
                </a:lnTo>
                <a:lnTo>
                  <a:pt x="1658769" y="99159"/>
                </a:lnTo>
                <a:lnTo>
                  <a:pt x="1251938" y="99159"/>
                </a:lnTo>
                <a:lnTo>
                  <a:pt x="1251938" y="1690821"/>
                </a:lnTo>
                <a:lnTo>
                  <a:pt x="1658769" y="1690821"/>
                </a:lnTo>
                <a:lnTo>
                  <a:pt x="1658769" y="1792690"/>
                </a:lnTo>
                <a:lnTo>
                  <a:pt x="1251938" y="1792690"/>
                </a:lnTo>
                <a:lnTo>
                  <a:pt x="1251938" y="2378425"/>
                </a:lnTo>
                <a:lnTo>
                  <a:pt x="1658769" y="2378425"/>
                </a:lnTo>
                <a:lnTo>
                  <a:pt x="1658769" y="2480294"/>
                </a:lnTo>
                <a:lnTo>
                  <a:pt x="1251938" y="2480294"/>
                </a:lnTo>
                <a:lnTo>
                  <a:pt x="1251938" y="2900495"/>
                </a:lnTo>
                <a:lnTo>
                  <a:pt x="1658769" y="2900495"/>
                </a:lnTo>
                <a:lnTo>
                  <a:pt x="1658769" y="2952719"/>
                </a:lnTo>
                <a:lnTo>
                  <a:pt x="1654334" y="2972337"/>
                </a:lnTo>
                <a:lnTo>
                  <a:pt x="1642471" y="2988082"/>
                </a:lnTo>
                <a:lnTo>
                  <a:pt x="1625341" y="2998555"/>
                </a:lnTo>
                <a:lnTo>
                  <a:pt x="1605106" y="3002357"/>
                </a:lnTo>
                <a:close/>
              </a:path>
              <a:path w="3154045" h="3385820">
                <a:moveTo>
                  <a:pt x="1658769" y="1690821"/>
                </a:moveTo>
                <a:lnTo>
                  <a:pt x="1557052" y="1690821"/>
                </a:lnTo>
                <a:lnTo>
                  <a:pt x="1557052" y="99159"/>
                </a:lnTo>
                <a:lnTo>
                  <a:pt x="1658769" y="99159"/>
                </a:lnTo>
                <a:lnTo>
                  <a:pt x="1658769" y="1690821"/>
                </a:lnTo>
                <a:close/>
              </a:path>
              <a:path w="3154045" h="3385820">
                <a:moveTo>
                  <a:pt x="1658769" y="2378425"/>
                </a:moveTo>
                <a:lnTo>
                  <a:pt x="1557052" y="2378425"/>
                </a:lnTo>
                <a:lnTo>
                  <a:pt x="1557052" y="1792690"/>
                </a:lnTo>
                <a:lnTo>
                  <a:pt x="1658769" y="1792690"/>
                </a:lnTo>
                <a:lnTo>
                  <a:pt x="1658769" y="2378425"/>
                </a:lnTo>
                <a:close/>
              </a:path>
              <a:path w="3154045" h="3385820">
                <a:moveTo>
                  <a:pt x="1658769" y="2900495"/>
                </a:moveTo>
                <a:lnTo>
                  <a:pt x="1557052" y="2900495"/>
                </a:lnTo>
                <a:lnTo>
                  <a:pt x="1557052" y="2480294"/>
                </a:lnTo>
                <a:lnTo>
                  <a:pt x="1658769" y="2480294"/>
                </a:lnTo>
                <a:lnTo>
                  <a:pt x="1658769" y="2900495"/>
                </a:lnTo>
                <a:close/>
              </a:path>
              <a:path w="3154045" h="3385820">
                <a:moveTo>
                  <a:pt x="2235409" y="3002357"/>
                </a:moveTo>
                <a:lnTo>
                  <a:pt x="1830443" y="3002357"/>
                </a:lnTo>
                <a:lnTo>
                  <a:pt x="1809975" y="2998555"/>
                </a:lnTo>
                <a:lnTo>
                  <a:pt x="1792334" y="2988082"/>
                </a:lnTo>
                <a:lnTo>
                  <a:pt x="1779959" y="2972337"/>
                </a:lnTo>
                <a:lnTo>
                  <a:pt x="1775288" y="2952719"/>
                </a:lnTo>
                <a:lnTo>
                  <a:pt x="1775288" y="50766"/>
                </a:lnTo>
                <a:lnTo>
                  <a:pt x="1779955" y="30541"/>
                </a:lnTo>
                <a:lnTo>
                  <a:pt x="1792332" y="13478"/>
                </a:lnTo>
                <a:lnTo>
                  <a:pt x="1809974" y="1689"/>
                </a:lnTo>
                <a:lnTo>
                  <a:pt x="1817835" y="0"/>
                </a:lnTo>
                <a:lnTo>
                  <a:pt x="2247367" y="0"/>
                </a:lnTo>
                <a:lnTo>
                  <a:pt x="2254823" y="1689"/>
                </a:lnTo>
                <a:lnTo>
                  <a:pt x="2270148" y="13478"/>
                </a:lnTo>
                <a:lnTo>
                  <a:pt x="2280207" y="30541"/>
                </a:lnTo>
                <a:lnTo>
                  <a:pt x="2283821" y="50766"/>
                </a:lnTo>
                <a:lnTo>
                  <a:pt x="2283821" y="99159"/>
                </a:lnTo>
                <a:lnTo>
                  <a:pt x="1876997" y="99159"/>
                </a:lnTo>
                <a:lnTo>
                  <a:pt x="1876997" y="1690821"/>
                </a:lnTo>
                <a:lnTo>
                  <a:pt x="2283821" y="1690821"/>
                </a:lnTo>
                <a:lnTo>
                  <a:pt x="2283821" y="1792690"/>
                </a:lnTo>
                <a:lnTo>
                  <a:pt x="1876997" y="1792690"/>
                </a:lnTo>
                <a:lnTo>
                  <a:pt x="1876997" y="2378425"/>
                </a:lnTo>
                <a:lnTo>
                  <a:pt x="2283821" y="2378425"/>
                </a:lnTo>
                <a:lnTo>
                  <a:pt x="2283821" y="2480294"/>
                </a:lnTo>
                <a:lnTo>
                  <a:pt x="1876997" y="2480294"/>
                </a:lnTo>
                <a:lnTo>
                  <a:pt x="1876997" y="2900495"/>
                </a:lnTo>
                <a:lnTo>
                  <a:pt x="2283821" y="2900495"/>
                </a:lnTo>
                <a:lnTo>
                  <a:pt x="2283821" y="2952719"/>
                </a:lnTo>
                <a:lnTo>
                  <a:pt x="2280207" y="2972337"/>
                </a:lnTo>
                <a:lnTo>
                  <a:pt x="2270148" y="2988082"/>
                </a:lnTo>
                <a:lnTo>
                  <a:pt x="2254823" y="2998555"/>
                </a:lnTo>
                <a:lnTo>
                  <a:pt x="2235409" y="3002357"/>
                </a:lnTo>
                <a:close/>
              </a:path>
              <a:path w="3154045" h="3385820">
                <a:moveTo>
                  <a:pt x="2283821" y="1690821"/>
                </a:moveTo>
                <a:lnTo>
                  <a:pt x="2182126" y="1690821"/>
                </a:lnTo>
                <a:lnTo>
                  <a:pt x="2182126" y="99159"/>
                </a:lnTo>
                <a:lnTo>
                  <a:pt x="2283821" y="99159"/>
                </a:lnTo>
                <a:lnTo>
                  <a:pt x="2283821" y="1690821"/>
                </a:lnTo>
                <a:close/>
              </a:path>
              <a:path w="3154045" h="3385820">
                <a:moveTo>
                  <a:pt x="2283821" y="2378425"/>
                </a:moveTo>
                <a:lnTo>
                  <a:pt x="2182126" y="2378425"/>
                </a:lnTo>
                <a:lnTo>
                  <a:pt x="2182126" y="1792690"/>
                </a:lnTo>
                <a:lnTo>
                  <a:pt x="2283821" y="1792690"/>
                </a:lnTo>
                <a:lnTo>
                  <a:pt x="2283821" y="2378425"/>
                </a:lnTo>
                <a:close/>
              </a:path>
              <a:path w="3154045" h="3385820">
                <a:moveTo>
                  <a:pt x="2283821" y="2900495"/>
                </a:moveTo>
                <a:lnTo>
                  <a:pt x="2182126" y="2900495"/>
                </a:lnTo>
                <a:lnTo>
                  <a:pt x="2182126" y="2480294"/>
                </a:lnTo>
                <a:lnTo>
                  <a:pt x="2283821" y="2480294"/>
                </a:lnTo>
                <a:lnTo>
                  <a:pt x="2283821" y="2900495"/>
                </a:lnTo>
                <a:close/>
              </a:path>
              <a:path w="3154045" h="3385820">
                <a:moveTo>
                  <a:pt x="3153627" y="3002357"/>
                </a:moveTo>
                <a:lnTo>
                  <a:pt x="2440539" y="3002357"/>
                </a:lnTo>
                <a:lnTo>
                  <a:pt x="2420529" y="2998712"/>
                </a:lnTo>
                <a:lnTo>
                  <a:pt x="2403907" y="2988584"/>
                </a:lnTo>
                <a:lnTo>
                  <a:pt x="2392555" y="2973184"/>
                </a:lnTo>
                <a:lnTo>
                  <a:pt x="2388354" y="2953722"/>
                </a:lnTo>
                <a:lnTo>
                  <a:pt x="2388354" y="1038844"/>
                </a:lnTo>
                <a:lnTo>
                  <a:pt x="2392555" y="1019426"/>
                </a:lnTo>
                <a:lnTo>
                  <a:pt x="2403907" y="1004124"/>
                </a:lnTo>
                <a:lnTo>
                  <a:pt x="2420529" y="994095"/>
                </a:lnTo>
                <a:lnTo>
                  <a:pt x="2440539" y="990494"/>
                </a:lnTo>
                <a:lnTo>
                  <a:pt x="3153627" y="990494"/>
                </a:lnTo>
                <a:lnTo>
                  <a:pt x="3153627" y="1092349"/>
                </a:lnTo>
                <a:lnTo>
                  <a:pt x="2490056" y="1092349"/>
                </a:lnTo>
                <a:lnTo>
                  <a:pt x="2490056" y="1410695"/>
                </a:lnTo>
                <a:lnTo>
                  <a:pt x="3153627" y="1410695"/>
                </a:lnTo>
                <a:lnTo>
                  <a:pt x="3153627" y="1512550"/>
                </a:lnTo>
                <a:lnTo>
                  <a:pt x="2490056" y="1512550"/>
                </a:lnTo>
                <a:lnTo>
                  <a:pt x="2490056" y="2480294"/>
                </a:lnTo>
                <a:lnTo>
                  <a:pt x="3153627" y="2480294"/>
                </a:lnTo>
                <a:lnTo>
                  <a:pt x="3153627" y="2582149"/>
                </a:lnTo>
                <a:lnTo>
                  <a:pt x="2490056" y="2582149"/>
                </a:lnTo>
                <a:lnTo>
                  <a:pt x="2490056" y="2900495"/>
                </a:lnTo>
                <a:lnTo>
                  <a:pt x="3153627" y="2900495"/>
                </a:lnTo>
                <a:lnTo>
                  <a:pt x="3153627" y="3002357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62230" y="476643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62230" y="498544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62230" y="520445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62230" y="542346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62230" y="564247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62230" y="586148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62230" y="608049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62230" y="629950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62230" y="651851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62230" y="6737524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6962" y="47610"/>
                </a:moveTo>
                <a:lnTo>
                  <a:pt x="20648" y="47610"/>
                </a:lnTo>
                <a:lnTo>
                  <a:pt x="17611" y="47006"/>
                </a:lnTo>
                <a:lnTo>
                  <a:pt x="0" y="26962"/>
                </a:lnTo>
                <a:lnTo>
                  <a:pt x="0" y="20648"/>
                </a:lnTo>
                <a:lnTo>
                  <a:pt x="20648" y="0"/>
                </a:lnTo>
                <a:lnTo>
                  <a:pt x="26962" y="0"/>
                </a:lnTo>
                <a:lnTo>
                  <a:pt x="47610" y="20648"/>
                </a:lnTo>
                <a:lnTo>
                  <a:pt x="47610" y="26962"/>
                </a:lnTo>
                <a:lnTo>
                  <a:pt x="26962" y="47610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197174" y="3834634"/>
            <a:ext cx="5160414" cy="302582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spc="204" dirty="0">
                <a:solidFill>
                  <a:srgbClr val="FDC413"/>
                </a:solidFill>
                <a:latin typeface="Arial"/>
                <a:cs typeface="Arial"/>
              </a:rPr>
              <a:t>SHARED </a:t>
            </a:r>
            <a:r>
              <a:rPr sz="1750" spc="220" dirty="0">
                <a:solidFill>
                  <a:srgbClr val="FDC413"/>
                </a:solidFill>
                <a:latin typeface="Arial"/>
                <a:cs typeface="Arial"/>
              </a:rPr>
              <a:t>READING </a:t>
            </a:r>
            <a:r>
              <a:rPr sz="1750" spc="160" dirty="0">
                <a:solidFill>
                  <a:srgbClr val="FDC413"/>
                </a:solidFill>
                <a:latin typeface="Arial"/>
                <a:cs typeface="Arial"/>
              </a:rPr>
              <a:t>LEVEL</a:t>
            </a:r>
            <a:r>
              <a:rPr sz="1750" spc="-150" dirty="0">
                <a:solidFill>
                  <a:srgbClr val="FDC413"/>
                </a:solidFill>
                <a:latin typeface="Arial"/>
                <a:cs typeface="Arial"/>
              </a:rPr>
              <a:t> </a:t>
            </a:r>
            <a:r>
              <a:rPr sz="1750" spc="434" dirty="0">
                <a:solidFill>
                  <a:srgbClr val="FDC413"/>
                </a:solidFill>
                <a:latin typeface="Arial"/>
                <a:cs typeface="Arial"/>
              </a:rPr>
              <a:t>4</a:t>
            </a:r>
            <a:endParaRPr sz="17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550" b="1" dirty="0">
                <a:solidFill>
                  <a:srgbClr val="FFFFFF"/>
                </a:solidFill>
                <a:latin typeface="Arial"/>
                <a:cs typeface="Arial"/>
              </a:rPr>
              <a:t>NEEDS:</a:t>
            </a:r>
            <a:endParaRPr sz="1550" dirty="0">
              <a:latin typeface="Arial"/>
              <a:cs typeface="Arial"/>
            </a:endParaRPr>
          </a:p>
          <a:p>
            <a:pPr marL="328930" marR="5080">
              <a:lnSpc>
                <a:spcPts val="1720"/>
              </a:lnSpc>
              <a:spcBef>
                <a:spcPts val="1125"/>
              </a:spcBef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SHARE THE AIR - REFERENTIAL QUESTIONS </a:t>
            </a:r>
            <a:endParaRPr lang="en-AU" sz="1450" b="1" dirty="0">
              <a:solidFill>
                <a:srgbClr val="FDC413"/>
              </a:solidFill>
              <a:latin typeface="Arial"/>
              <a:cs typeface="Arial"/>
            </a:endParaRPr>
          </a:p>
          <a:p>
            <a:pPr marL="328930" marR="5080">
              <a:lnSpc>
                <a:spcPts val="1720"/>
              </a:lnSpc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LINK TO LETTERS</a:t>
            </a:r>
            <a:endParaRPr sz="1450" dirty="0">
              <a:latin typeface="Arial"/>
              <a:cs typeface="Arial"/>
            </a:endParaRPr>
          </a:p>
          <a:p>
            <a:pPr marL="328930" marR="2574925">
              <a:lnSpc>
                <a:spcPts val="1720"/>
              </a:lnSpc>
              <a:spcBef>
                <a:spcPts val="10"/>
              </a:spcBef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COMPLETION</a:t>
            </a:r>
            <a:endParaRPr lang="en-AU" sz="1450" b="1" dirty="0">
              <a:solidFill>
                <a:srgbClr val="FDC413"/>
              </a:solidFill>
              <a:latin typeface="Arial"/>
              <a:cs typeface="Arial"/>
            </a:endParaRPr>
          </a:p>
          <a:p>
            <a:pPr marL="328930" marR="2574925">
              <a:lnSpc>
                <a:spcPts val="1720"/>
              </a:lnSpc>
              <a:spcBef>
                <a:spcPts val="10"/>
              </a:spcBef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RECALL</a:t>
            </a:r>
            <a:endParaRPr sz="1450" dirty="0">
              <a:latin typeface="Arial"/>
              <a:cs typeface="Arial"/>
            </a:endParaRPr>
          </a:p>
          <a:p>
            <a:pPr marL="328930" marR="1504315">
              <a:lnSpc>
                <a:spcPts val="1720"/>
              </a:lnSpc>
              <a:spcBef>
                <a:spcPts val="5"/>
              </a:spcBef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OPEN ENDED QUESTIONS</a:t>
            </a:r>
            <a:endParaRPr lang="en-AU" sz="1450" b="1" dirty="0">
              <a:solidFill>
                <a:srgbClr val="FDC413"/>
              </a:solidFill>
              <a:latin typeface="Arial"/>
              <a:cs typeface="Arial"/>
            </a:endParaRPr>
          </a:p>
          <a:p>
            <a:pPr marL="328930" marR="1504315">
              <a:lnSpc>
                <a:spcPts val="1720"/>
              </a:lnSpc>
              <a:spcBef>
                <a:spcPts val="5"/>
              </a:spcBef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WH- QUESTIONS</a:t>
            </a:r>
            <a:endParaRPr sz="1450" dirty="0">
              <a:latin typeface="Arial"/>
              <a:cs typeface="Arial"/>
            </a:endParaRPr>
          </a:p>
          <a:p>
            <a:pPr marL="328930">
              <a:lnSpc>
                <a:spcPts val="1664"/>
              </a:lnSpc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TEACH VOCABULARY</a:t>
            </a:r>
            <a:endParaRPr sz="1450" dirty="0">
              <a:latin typeface="Arial"/>
              <a:cs typeface="Arial"/>
            </a:endParaRPr>
          </a:p>
          <a:p>
            <a:pPr marL="328930" marR="1215390">
              <a:lnSpc>
                <a:spcPts val="1720"/>
              </a:lnSpc>
              <a:spcBef>
                <a:spcPts val="70"/>
              </a:spcBef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DO YOU HAVE A QUESTION?</a:t>
            </a:r>
            <a:endParaRPr lang="en-AU" sz="1450" b="1" dirty="0">
              <a:solidFill>
                <a:srgbClr val="FDC413"/>
              </a:solidFill>
              <a:latin typeface="Arial"/>
              <a:cs typeface="Arial"/>
            </a:endParaRPr>
          </a:p>
          <a:p>
            <a:pPr marL="328930" marR="1215390">
              <a:lnSpc>
                <a:spcPts val="1720"/>
              </a:lnSpc>
              <a:spcBef>
                <a:spcPts val="70"/>
              </a:spcBef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PRINT REFERENCING</a:t>
            </a:r>
            <a:endParaRPr sz="1450" dirty="0">
              <a:latin typeface="Arial"/>
              <a:cs typeface="Arial"/>
            </a:endParaRPr>
          </a:p>
          <a:p>
            <a:pPr marL="328930">
              <a:lnSpc>
                <a:spcPts val="1675"/>
              </a:lnSpc>
            </a:pPr>
            <a:r>
              <a:rPr sz="1450" b="1" dirty="0">
                <a:solidFill>
                  <a:srgbClr val="FDC413"/>
                </a:solidFill>
                <a:latin typeface="Arial"/>
                <a:cs typeface="Arial"/>
              </a:rPr>
              <a:t>RHYMES AND SOUNDS</a:t>
            </a:r>
            <a:endParaRPr sz="1450" dirty="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74851" y="1062240"/>
            <a:ext cx="536575" cy="450215"/>
          </a:xfrm>
          <a:custGeom>
            <a:avLst/>
            <a:gdLst/>
            <a:ahLst/>
            <a:cxnLst/>
            <a:rect l="l" t="t" r="r" b="b"/>
            <a:pathLst>
              <a:path w="536575" h="450215">
                <a:moveTo>
                  <a:pt x="0" y="0"/>
                </a:moveTo>
                <a:lnTo>
                  <a:pt x="536080" y="0"/>
                </a:lnTo>
                <a:lnTo>
                  <a:pt x="536080" y="449851"/>
                </a:lnTo>
                <a:lnTo>
                  <a:pt x="0" y="449851"/>
                </a:lnTo>
                <a:lnTo>
                  <a:pt x="0" y="0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14528" y="4447"/>
            <a:ext cx="292735" cy="1520190"/>
          </a:xfrm>
          <a:custGeom>
            <a:avLst/>
            <a:gdLst/>
            <a:ahLst/>
            <a:cxnLst/>
            <a:rect l="l" t="t" r="r" b="b"/>
            <a:pathLst>
              <a:path w="292735" h="1520190">
                <a:moveTo>
                  <a:pt x="0" y="0"/>
                </a:moveTo>
                <a:lnTo>
                  <a:pt x="292415" y="0"/>
                </a:lnTo>
                <a:lnTo>
                  <a:pt x="292415" y="1519807"/>
                </a:lnTo>
                <a:lnTo>
                  <a:pt x="0" y="1519807"/>
                </a:lnTo>
                <a:lnTo>
                  <a:pt x="0" y="0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14528" y="2278087"/>
            <a:ext cx="292735" cy="401320"/>
          </a:xfrm>
          <a:custGeom>
            <a:avLst/>
            <a:gdLst/>
            <a:ahLst/>
            <a:cxnLst/>
            <a:rect l="l" t="t" r="r" b="b"/>
            <a:pathLst>
              <a:path w="292735" h="401319">
                <a:moveTo>
                  <a:pt x="0" y="0"/>
                </a:moveTo>
                <a:lnTo>
                  <a:pt x="292415" y="0"/>
                </a:lnTo>
                <a:lnTo>
                  <a:pt x="292415" y="401230"/>
                </a:lnTo>
                <a:lnTo>
                  <a:pt x="0" y="401230"/>
                </a:lnTo>
                <a:lnTo>
                  <a:pt x="0" y="0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15512" y="4447"/>
            <a:ext cx="292735" cy="1520190"/>
          </a:xfrm>
          <a:custGeom>
            <a:avLst/>
            <a:gdLst/>
            <a:ahLst/>
            <a:cxnLst/>
            <a:rect l="l" t="t" r="r" b="b"/>
            <a:pathLst>
              <a:path w="292734" h="1520190">
                <a:moveTo>
                  <a:pt x="0" y="0"/>
                </a:moveTo>
                <a:lnTo>
                  <a:pt x="292401" y="0"/>
                </a:lnTo>
                <a:lnTo>
                  <a:pt x="292401" y="1519807"/>
                </a:lnTo>
                <a:lnTo>
                  <a:pt x="0" y="1519807"/>
                </a:lnTo>
                <a:lnTo>
                  <a:pt x="0" y="0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15512" y="2278087"/>
            <a:ext cx="292735" cy="401320"/>
          </a:xfrm>
          <a:custGeom>
            <a:avLst/>
            <a:gdLst/>
            <a:ahLst/>
            <a:cxnLst/>
            <a:rect l="l" t="t" r="r" b="b"/>
            <a:pathLst>
              <a:path w="292734" h="401319">
                <a:moveTo>
                  <a:pt x="0" y="0"/>
                </a:moveTo>
                <a:lnTo>
                  <a:pt x="292401" y="0"/>
                </a:lnTo>
                <a:lnTo>
                  <a:pt x="292401" y="401230"/>
                </a:lnTo>
                <a:lnTo>
                  <a:pt x="0" y="401230"/>
                </a:lnTo>
                <a:lnTo>
                  <a:pt x="0" y="0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202042" y="952800"/>
            <a:ext cx="828675" cy="304165"/>
          </a:xfrm>
          <a:custGeom>
            <a:avLst/>
            <a:gdLst/>
            <a:ahLst/>
            <a:cxnLst/>
            <a:rect l="l" t="t" r="r" b="b"/>
            <a:pathLst>
              <a:path w="828675" h="304165">
                <a:moveTo>
                  <a:pt x="0" y="0"/>
                </a:moveTo>
                <a:lnTo>
                  <a:pt x="828488" y="0"/>
                </a:lnTo>
                <a:lnTo>
                  <a:pt x="828488" y="303974"/>
                </a:lnTo>
                <a:lnTo>
                  <a:pt x="0" y="303974"/>
                </a:lnTo>
                <a:lnTo>
                  <a:pt x="0" y="0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02042" y="2375344"/>
            <a:ext cx="828675" cy="304165"/>
          </a:xfrm>
          <a:custGeom>
            <a:avLst/>
            <a:gdLst/>
            <a:ahLst/>
            <a:cxnLst/>
            <a:rect l="l" t="t" r="r" b="b"/>
            <a:pathLst>
              <a:path w="828675" h="304164">
                <a:moveTo>
                  <a:pt x="0" y="0"/>
                </a:moveTo>
                <a:lnTo>
                  <a:pt x="828488" y="0"/>
                </a:lnTo>
                <a:lnTo>
                  <a:pt x="828488" y="303974"/>
                </a:lnTo>
                <a:lnTo>
                  <a:pt x="0" y="303974"/>
                </a:lnTo>
                <a:lnTo>
                  <a:pt x="0" y="0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2971507"/>
            <a:ext cx="3210560" cy="255904"/>
          </a:xfrm>
          <a:custGeom>
            <a:avLst/>
            <a:gdLst/>
            <a:ahLst/>
            <a:cxnLst/>
            <a:rect l="l" t="t" r="r" b="b"/>
            <a:pathLst>
              <a:path w="3210560" h="255905">
                <a:moveTo>
                  <a:pt x="0" y="255331"/>
                </a:moveTo>
                <a:lnTo>
                  <a:pt x="0" y="0"/>
                </a:lnTo>
                <a:lnTo>
                  <a:pt x="3210251" y="0"/>
                </a:lnTo>
                <a:lnTo>
                  <a:pt x="3210251" y="255331"/>
                </a:lnTo>
                <a:lnTo>
                  <a:pt x="0" y="255331"/>
                </a:lnTo>
                <a:close/>
              </a:path>
            </a:pathLst>
          </a:custGeom>
          <a:solidFill>
            <a:srgbClr val="FA3C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4851" y="442158"/>
            <a:ext cx="536575" cy="523240"/>
          </a:xfrm>
          <a:custGeom>
            <a:avLst/>
            <a:gdLst/>
            <a:ahLst/>
            <a:cxnLst/>
            <a:rect l="l" t="t" r="r" b="b"/>
            <a:pathLst>
              <a:path w="536575" h="523240">
                <a:moveTo>
                  <a:pt x="0" y="0"/>
                </a:moveTo>
                <a:lnTo>
                  <a:pt x="536080" y="0"/>
                </a:lnTo>
                <a:lnTo>
                  <a:pt x="536080" y="522804"/>
                </a:lnTo>
                <a:lnTo>
                  <a:pt x="0" y="522804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4851" y="1609362"/>
            <a:ext cx="536575" cy="1082675"/>
          </a:xfrm>
          <a:custGeom>
            <a:avLst/>
            <a:gdLst/>
            <a:ahLst/>
            <a:cxnLst/>
            <a:rect l="l" t="t" r="r" b="b"/>
            <a:pathLst>
              <a:path w="536575" h="1082675">
                <a:moveTo>
                  <a:pt x="0" y="0"/>
                </a:moveTo>
                <a:lnTo>
                  <a:pt x="536080" y="0"/>
                </a:lnTo>
                <a:lnTo>
                  <a:pt x="536080" y="1082110"/>
                </a:lnTo>
                <a:lnTo>
                  <a:pt x="0" y="1082110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02042" y="1354031"/>
            <a:ext cx="828675" cy="924560"/>
          </a:xfrm>
          <a:custGeom>
            <a:avLst/>
            <a:gdLst/>
            <a:ahLst/>
            <a:cxnLst/>
            <a:rect l="l" t="t" r="r" b="b"/>
            <a:pathLst>
              <a:path w="828675" h="924560">
                <a:moveTo>
                  <a:pt x="0" y="0"/>
                </a:moveTo>
                <a:lnTo>
                  <a:pt x="828488" y="0"/>
                </a:lnTo>
                <a:lnTo>
                  <a:pt x="828488" y="924056"/>
                </a:lnTo>
                <a:lnTo>
                  <a:pt x="0" y="924056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614528" y="1621525"/>
            <a:ext cx="292735" cy="559435"/>
          </a:xfrm>
          <a:custGeom>
            <a:avLst/>
            <a:gdLst/>
            <a:ahLst/>
            <a:cxnLst/>
            <a:rect l="l" t="t" r="r" b="b"/>
            <a:pathLst>
              <a:path w="292735" h="559435">
                <a:moveTo>
                  <a:pt x="0" y="0"/>
                </a:moveTo>
                <a:lnTo>
                  <a:pt x="292415" y="0"/>
                </a:lnTo>
                <a:lnTo>
                  <a:pt x="292415" y="559291"/>
                </a:lnTo>
                <a:lnTo>
                  <a:pt x="0" y="559291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15512" y="1621525"/>
            <a:ext cx="292735" cy="559435"/>
          </a:xfrm>
          <a:custGeom>
            <a:avLst/>
            <a:gdLst/>
            <a:ahLst/>
            <a:cxnLst/>
            <a:rect l="l" t="t" r="r" b="b"/>
            <a:pathLst>
              <a:path w="292734" h="559435">
                <a:moveTo>
                  <a:pt x="0" y="0"/>
                </a:moveTo>
                <a:lnTo>
                  <a:pt x="292401" y="0"/>
                </a:lnTo>
                <a:lnTo>
                  <a:pt x="292401" y="559291"/>
                </a:lnTo>
                <a:lnTo>
                  <a:pt x="0" y="559291"/>
                </a:lnTo>
                <a:lnTo>
                  <a:pt x="0" y="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0"/>
            <a:ext cx="3320415" cy="3324225"/>
          </a:xfrm>
          <a:custGeom>
            <a:avLst/>
            <a:gdLst/>
            <a:ahLst/>
            <a:cxnLst/>
            <a:rect l="l" t="t" r="r" b="b"/>
            <a:pathLst>
              <a:path w="3320415" h="3324225">
                <a:moveTo>
                  <a:pt x="3271174" y="3324096"/>
                </a:moveTo>
                <a:lnTo>
                  <a:pt x="0" y="3324096"/>
                </a:lnTo>
                <a:lnTo>
                  <a:pt x="0" y="3226839"/>
                </a:lnTo>
                <a:lnTo>
                  <a:pt x="3210251" y="3226839"/>
                </a:lnTo>
                <a:lnTo>
                  <a:pt x="3210251" y="2971507"/>
                </a:lnTo>
                <a:lnTo>
                  <a:pt x="0" y="2971507"/>
                </a:lnTo>
                <a:lnTo>
                  <a:pt x="0" y="2874251"/>
                </a:lnTo>
                <a:lnTo>
                  <a:pt x="3271175" y="2874251"/>
                </a:lnTo>
                <a:lnTo>
                  <a:pt x="3290141" y="2878070"/>
                </a:lnTo>
                <a:lnTo>
                  <a:pt x="3305628" y="2888487"/>
                </a:lnTo>
                <a:lnTo>
                  <a:pt x="3316068" y="2903939"/>
                </a:lnTo>
                <a:lnTo>
                  <a:pt x="3319896" y="2922865"/>
                </a:lnTo>
                <a:lnTo>
                  <a:pt x="3319896" y="3275467"/>
                </a:lnTo>
                <a:lnTo>
                  <a:pt x="3316068" y="3294392"/>
                </a:lnTo>
                <a:lnTo>
                  <a:pt x="3305627" y="3309850"/>
                </a:lnTo>
                <a:lnTo>
                  <a:pt x="3290141" y="3320273"/>
                </a:lnTo>
                <a:lnTo>
                  <a:pt x="3271174" y="3324096"/>
                </a:lnTo>
                <a:close/>
              </a:path>
              <a:path w="3320415" h="3324225">
                <a:moveTo>
                  <a:pt x="764110" y="2788730"/>
                </a:moveTo>
                <a:lnTo>
                  <a:pt x="125057" y="2788730"/>
                </a:lnTo>
                <a:lnTo>
                  <a:pt x="106256" y="2784095"/>
                </a:lnTo>
                <a:lnTo>
                  <a:pt x="91128" y="2771886"/>
                </a:lnTo>
                <a:lnTo>
                  <a:pt x="81045" y="2754642"/>
                </a:lnTo>
                <a:lnTo>
                  <a:pt x="77379" y="2734905"/>
                </a:lnTo>
                <a:lnTo>
                  <a:pt x="77379" y="395579"/>
                </a:lnTo>
                <a:lnTo>
                  <a:pt x="81045" y="376323"/>
                </a:lnTo>
                <a:lnTo>
                  <a:pt x="91128" y="360152"/>
                </a:lnTo>
                <a:lnTo>
                  <a:pt x="106256" y="349018"/>
                </a:lnTo>
                <a:lnTo>
                  <a:pt x="125057" y="344873"/>
                </a:lnTo>
                <a:lnTo>
                  <a:pt x="764110" y="344873"/>
                </a:lnTo>
                <a:lnTo>
                  <a:pt x="782379" y="349019"/>
                </a:lnTo>
                <a:lnTo>
                  <a:pt x="796339" y="360155"/>
                </a:lnTo>
                <a:lnTo>
                  <a:pt x="805254" y="376326"/>
                </a:lnTo>
                <a:lnTo>
                  <a:pt x="808389" y="395579"/>
                </a:lnTo>
                <a:lnTo>
                  <a:pt x="808389" y="442158"/>
                </a:lnTo>
                <a:lnTo>
                  <a:pt x="174851" y="442158"/>
                </a:lnTo>
                <a:lnTo>
                  <a:pt x="174851" y="964963"/>
                </a:lnTo>
                <a:lnTo>
                  <a:pt x="808389" y="964963"/>
                </a:lnTo>
                <a:lnTo>
                  <a:pt x="808389" y="1062240"/>
                </a:lnTo>
                <a:lnTo>
                  <a:pt x="174851" y="1062240"/>
                </a:lnTo>
                <a:lnTo>
                  <a:pt x="174851" y="1512092"/>
                </a:lnTo>
                <a:lnTo>
                  <a:pt x="808389" y="1512092"/>
                </a:lnTo>
                <a:lnTo>
                  <a:pt x="808389" y="1609363"/>
                </a:lnTo>
                <a:lnTo>
                  <a:pt x="174851" y="1609363"/>
                </a:lnTo>
                <a:lnTo>
                  <a:pt x="174851" y="2691473"/>
                </a:lnTo>
                <a:lnTo>
                  <a:pt x="808389" y="2691473"/>
                </a:lnTo>
                <a:lnTo>
                  <a:pt x="808389" y="2734905"/>
                </a:lnTo>
                <a:lnTo>
                  <a:pt x="805254" y="2754645"/>
                </a:lnTo>
                <a:lnTo>
                  <a:pt x="796339" y="2771889"/>
                </a:lnTo>
                <a:lnTo>
                  <a:pt x="782379" y="2784096"/>
                </a:lnTo>
                <a:lnTo>
                  <a:pt x="764110" y="2788730"/>
                </a:lnTo>
                <a:close/>
              </a:path>
              <a:path w="3320415" h="3324225">
                <a:moveTo>
                  <a:pt x="808389" y="964963"/>
                </a:moveTo>
                <a:lnTo>
                  <a:pt x="710931" y="964963"/>
                </a:lnTo>
                <a:lnTo>
                  <a:pt x="710931" y="442158"/>
                </a:lnTo>
                <a:lnTo>
                  <a:pt x="808389" y="442158"/>
                </a:lnTo>
                <a:lnTo>
                  <a:pt x="808389" y="964963"/>
                </a:lnTo>
                <a:close/>
              </a:path>
              <a:path w="3320415" h="3324225">
                <a:moveTo>
                  <a:pt x="808389" y="1512092"/>
                </a:moveTo>
                <a:lnTo>
                  <a:pt x="710931" y="1512092"/>
                </a:lnTo>
                <a:lnTo>
                  <a:pt x="710931" y="1062240"/>
                </a:lnTo>
                <a:lnTo>
                  <a:pt x="808389" y="1062240"/>
                </a:lnTo>
                <a:lnTo>
                  <a:pt x="808389" y="1512092"/>
                </a:lnTo>
                <a:close/>
              </a:path>
              <a:path w="3320415" h="3324225">
                <a:moveTo>
                  <a:pt x="808389" y="2691473"/>
                </a:moveTo>
                <a:lnTo>
                  <a:pt x="710931" y="2691473"/>
                </a:lnTo>
                <a:lnTo>
                  <a:pt x="710931" y="1609363"/>
                </a:lnTo>
                <a:lnTo>
                  <a:pt x="808389" y="1609363"/>
                </a:lnTo>
                <a:lnTo>
                  <a:pt x="808389" y="2691473"/>
                </a:lnTo>
                <a:close/>
              </a:path>
              <a:path w="3320415" h="3324225">
                <a:moveTo>
                  <a:pt x="1353965" y="2776581"/>
                </a:moveTo>
                <a:lnTo>
                  <a:pt x="965851" y="2776581"/>
                </a:lnTo>
                <a:lnTo>
                  <a:pt x="947030" y="2772951"/>
                </a:lnTo>
                <a:lnTo>
                  <a:pt x="931861" y="2762951"/>
                </a:lnTo>
                <a:lnTo>
                  <a:pt x="921738" y="2747917"/>
                </a:lnTo>
                <a:lnTo>
                  <a:pt x="918055" y="2729184"/>
                </a:lnTo>
                <a:lnTo>
                  <a:pt x="918055" y="0"/>
                </a:lnTo>
                <a:lnTo>
                  <a:pt x="1405392" y="0"/>
                </a:lnTo>
                <a:lnTo>
                  <a:pt x="1405392" y="4447"/>
                </a:lnTo>
                <a:lnTo>
                  <a:pt x="1015512" y="4447"/>
                </a:lnTo>
                <a:lnTo>
                  <a:pt x="1015512" y="1524254"/>
                </a:lnTo>
                <a:lnTo>
                  <a:pt x="1405392" y="1524254"/>
                </a:lnTo>
                <a:lnTo>
                  <a:pt x="1405392" y="1621525"/>
                </a:lnTo>
                <a:lnTo>
                  <a:pt x="1015512" y="1621525"/>
                </a:lnTo>
                <a:lnTo>
                  <a:pt x="1015512" y="2180817"/>
                </a:lnTo>
                <a:lnTo>
                  <a:pt x="1405392" y="2180817"/>
                </a:lnTo>
                <a:lnTo>
                  <a:pt x="1405392" y="2278087"/>
                </a:lnTo>
                <a:lnTo>
                  <a:pt x="1015512" y="2278087"/>
                </a:lnTo>
                <a:lnTo>
                  <a:pt x="1015512" y="2679318"/>
                </a:lnTo>
                <a:lnTo>
                  <a:pt x="1405392" y="2679318"/>
                </a:lnTo>
                <a:lnTo>
                  <a:pt x="1405392" y="2729184"/>
                </a:lnTo>
                <a:lnTo>
                  <a:pt x="1401142" y="2747917"/>
                </a:lnTo>
                <a:lnTo>
                  <a:pt x="1389773" y="2762951"/>
                </a:lnTo>
                <a:lnTo>
                  <a:pt x="1373357" y="2772951"/>
                </a:lnTo>
                <a:lnTo>
                  <a:pt x="1353965" y="2776581"/>
                </a:lnTo>
                <a:close/>
              </a:path>
              <a:path w="3320415" h="3324225">
                <a:moveTo>
                  <a:pt x="1405392" y="1524254"/>
                </a:moveTo>
                <a:lnTo>
                  <a:pt x="1307913" y="1524254"/>
                </a:lnTo>
                <a:lnTo>
                  <a:pt x="1307913" y="4447"/>
                </a:lnTo>
                <a:lnTo>
                  <a:pt x="1405392" y="4447"/>
                </a:lnTo>
                <a:lnTo>
                  <a:pt x="1405392" y="1524254"/>
                </a:lnTo>
                <a:close/>
              </a:path>
              <a:path w="3320415" h="3324225">
                <a:moveTo>
                  <a:pt x="1405392" y="2180817"/>
                </a:moveTo>
                <a:lnTo>
                  <a:pt x="1307913" y="2180817"/>
                </a:lnTo>
                <a:lnTo>
                  <a:pt x="1307913" y="1621525"/>
                </a:lnTo>
                <a:lnTo>
                  <a:pt x="1405392" y="1621525"/>
                </a:lnTo>
                <a:lnTo>
                  <a:pt x="1405392" y="2180817"/>
                </a:lnTo>
                <a:close/>
              </a:path>
              <a:path w="3320415" h="3324225">
                <a:moveTo>
                  <a:pt x="1405392" y="2679318"/>
                </a:moveTo>
                <a:lnTo>
                  <a:pt x="1307913" y="2679318"/>
                </a:lnTo>
                <a:lnTo>
                  <a:pt x="1307913" y="2278087"/>
                </a:lnTo>
                <a:lnTo>
                  <a:pt x="1405392" y="2278087"/>
                </a:lnTo>
                <a:lnTo>
                  <a:pt x="1405392" y="2679318"/>
                </a:lnTo>
                <a:close/>
              </a:path>
              <a:path w="3320415" h="3324225">
                <a:moveTo>
                  <a:pt x="1958005" y="2776581"/>
                </a:moveTo>
                <a:lnTo>
                  <a:pt x="1569912" y="2776581"/>
                </a:lnTo>
                <a:lnTo>
                  <a:pt x="1550298" y="2772951"/>
                </a:lnTo>
                <a:lnTo>
                  <a:pt x="1533392" y="2762951"/>
                </a:lnTo>
                <a:lnTo>
                  <a:pt x="1521532" y="2747917"/>
                </a:lnTo>
                <a:lnTo>
                  <a:pt x="1517056" y="2729184"/>
                </a:lnTo>
                <a:lnTo>
                  <a:pt x="1517056" y="0"/>
                </a:lnTo>
                <a:lnTo>
                  <a:pt x="2004400" y="0"/>
                </a:lnTo>
                <a:lnTo>
                  <a:pt x="2004400" y="4447"/>
                </a:lnTo>
                <a:lnTo>
                  <a:pt x="1614527" y="4447"/>
                </a:lnTo>
                <a:lnTo>
                  <a:pt x="1614527" y="1524254"/>
                </a:lnTo>
                <a:lnTo>
                  <a:pt x="2004400" y="1524254"/>
                </a:lnTo>
                <a:lnTo>
                  <a:pt x="2004400" y="1621525"/>
                </a:lnTo>
                <a:lnTo>
                  <a:pt x="1614527" y="1621525"/>
                </a:lnTo>
                <a:lnTo>
                  <a:pt x="1614527" y="2180817"/>
                </a:lnTo>
                <a:lnTo>
                  <a:pt x="2004400" y="2180817"/>
                </a:lnTo>
                <a:lnTo>
                  <a:pt x="2004400" y="2278087"/>
                </a:lnTo>
                <a:lnTo>
                  <a:pt x="1614527" y="2278087"/>
                </a:lnTo>
                <a:lnTo>
                  <a:pt x="1614527" y="2679318"/>
                </a:lnTo>
                <a:lnTo>
                  <a:pt x="2004400" y="2679318"/>
                </a:lnTo>
                <a:lnTo>
                  <a:pt x="2004400" y="2729184"/>
                </a:lnTo>
                <a:lnTo>
                  <a:pt x="2000936" y="2747917"/>
                </a:lnTo>
                <a:lnTo>
                  <a:pt x="1991297" y="2762951"/>
                </a:lnTo>
                <a:lnTo>
                  <a:pt x="1976611" y="2772951"/>
                </a:lnTo>
                <a:lnTo>
                  <a:pt x="1958005" y="2776581"/>
                </a:lnTo>
                <a:close/>
              </a:path>
              <a:path w="3320415" h="3324225">
                <a:moveTo>
                  <a:pt x="2004400" y="1524254"/>
                </a:moveTo>
                <a:lnTo>
                  <a:pt x="1906943" y="1524254"/>
                </a:lnTo>
                <a:lnTo>
                  <a:pt x="1906943" y="4447"/>
                </a:lnTo>
                <a:lnTo>
                  <a:pt x="2004400" y="4447"/>
                </a:lnTo>
                <a:lnTo>
                  <a:pt x="2004400" y="1524254"/>
                </a:lnTo>
                <a:close/>
              </a:path>
              <a:path w="3320415" h="3324225">
                <a:moveTo>
                  <a:pt x="2004400" y="2180817"/>
                </a:moveTo>
                <a:lnTo>
                  <a:pt x="1906943" y="2180817"/>
                </a:lnTo>
                <a:lnTo>
                  <a:pt x="1906943" y="1621525"/>
                </a:lnTo>
                <a:lnTo>
                  <a:pt x="2004400" y="1621525"/>
                </a:lnTo>
                <a:lnTo>
                  <a:pt x="2004400" y="2180817"/>
                </a:lnTo>
                <a:close/>
              </a:path>
              <a:path w="3320415" h="3324225">
                <a:moveTo>
                  <a:pt x="2004400" y="2679318"/>
                </a:moveTo>
                <a:lnTo>
                  <a:pt x="1906943" y="2679318"/>
                </a:lnTo>
                <a:lnTo>
                  <a:pt x="1906943" y="2278087"/>
                </a:lnTo>
                <a:lnTo>
                  <a:pt x="2004400" y="2278087"/>
                </a:lnTo>
                <a:lnTo>
                  <a:pt x="2004400" y="2679318"/>
                </a:lnTo>
                <a:close/>
              </a:path>
              <a:path w="3320415" h="3324225">
                <a:moveTo>
                  <a:pt x="3084753" y="2776581"/>
                </a:moveTo>
                <a:lnTo>
                  <a:pt x="2154588" y="2776581"/>
                </a:lnTo>
                <a:lnTo>
                  <a:pt x="2135410" y="2773100"/>
                </a:lnTo>
                <a:lnTo>
                  <a:pt x="2119480" y="2763427"/>
                </a:lnTo>
                <a:lnTo>
                  <a:pt x="2108603" y="2748720"/>
                </a:lnTo>
                <a:lnTo>
                  <a:pt x="2104577" y="2730142"/>
                </a:lnTo>
                <a:lnTo>
                  <a:pt x="2104577" y="901710"/>
                </a:lnTo>
                <a:lnTo>
                  <a:pt x="2108604" y="883169"/>
                </a:lnTo>
                <a:lnTo>
                  <a:pt x="2119483" y="868558"/>
                </a:lnTo>
                <a:lnTo>
                  <a:pt x="2135412" y="858981"/>
                </a:lnTo>
                <a:lnTo>
                  <a:pt x="2154588" y="855544"/>
                </a:lnTo>
                <a:lnTo>
                  <a:pt x="3084753" y="855544"/>
                </a:lnTo>
                <a:lnTo>
                  <a:pt x="3102868" y="858981"/>
                </a:lnTo>
                <a:lnTo>
                  <a:pt x="3116476" y="868558"/>
                </a:lnTo>
                <a:lnTo>
                  <a:pt x="3125036" y="883169"/>
                </a:lnTo>
                <a:lnTo>
                  <a:pt x="3128009" y="901710"/>
                </a:lnTo>
                <a:lnTo>
                  <a:pt x="3128009" y="952800"/>
                </a:lnTo>
                <a:lnTo>
                  <a:pt x="2202042" y="952800"/>
                </a:lnTo>
                <a:lnTo>
                  <a:pt x="2202042" y="1256774"/>
                </a:lnTo>
                <a:lnTo>
                  <a:pt x="3128009" y="1256774"/>
                </a:lnTo>
                <a:lnTo>
                  <a:pt x="3128009" y="1354031"/>
                </a:lnTo>
                <a:lnTo>
                  <a:pt x="2202042" y="1354031"/>
                </a:lnTo>
                <a:lnTo>
                  <a:pt x="2202042" y="2278087"/>
                </a:lnTo>
                <a:lnTo>
                  <a:pt x="3128009" y="2278087"/>
                </a:lnTo>
                <a:lnTo>
                  <a:pt x="3128009" y="2375344"/>
                </a:lnTo>
                <a:lnTo>
                  <a:pt x="2202042" y="2375344"/>
                </a:lnTo>
                <a:lnTo>
                  <a:pt x="2202042" y="2679318"/>
                </a:lnTo>
                <a:lnTo>
                  <a:pt x="3128009" y="2679318"/>
                </a:lnTo>
                <a:lnTo>
                  <a:pt x="3128008" y="2730142"/>
                </a:lnTo>
                <a:lnTo>
                  <a:pt x="3125032" y="2748725"/>
                </a:lnTo>
                <a:lnTo>
                  <a:pt x="3116471" y="2763430"/>
                </a:lnTo>
                <a:lnTo>
                  <a:pt x="3102863" y="2773101"/>
                </a:lnTo>
                <a:lnTo>
                  <a:pt x="3084753" y="2776581"/>
                </a:lnTo>
                <a:close/>
              </a:path>
              <a:path w="3320415" h="3324225">
                <a:moveTo>
                  <a:pt x="3128009" y="1256774"/>
                </a:moveTo>
                <a:lnTo>
                  <a:pt x="3030530" y="1256774"/>
                </a:lnTo>
                <a:lnTo>
                  <a:pt x="3030530" y="952800"/>
                </a:lnTo>
                <a:lnTo>
                  <a:pt x="3128009" y="952800"/>
                </a:lnTo>
                <a:lnTo>
                  <a:pt x="3128009" y="1256774"/>
                </a:lnTo>
                <a:close/>
              </a:path>
              <a:path w="3320415" h="3324225">
                <a:moveTo>
                  <a:pt x="3128009" y="2278087"/>
                </a:moveTo>
                <a:lnTo>
                  <a:pt x="3030530" y="2278087"/>
                </a:lnTo>
                <a:lnTo>
                  <a:pt x="3030530" y="1354031"/>
                </a:lnTo>
                <a:lnTo>
                  <a:pt x="3128009" y="1354031"/>
                </a:lnTo>
                <a:lnTo>
                  <a:pt x="3128009" y="2278087"/>
                </a:lnTo>
                <a:close/>
              </a:path>
              <a:path w="3320415" h="3324225">
                <a:moveTo>
                  <a:pt x="3128009" y="2679318"/>
                </a:moveTo>
                <a:lnTo>
                  <a:pt x="3030530" y="2679318"/>
                </a:lnTo>
                <a:lnTo>
                  <a:pt x="3030530" y="2375344"/>
                </a:lnTo>
                <a:lnTo>
                  <a:pt x="3128009" y="2375344"/>
                </a:lnTo>
                <a:lnTo>
                  <a:pt x="3128009" y="2679318"/>
                </a:lnTo>
                <a:close/>
              </a:path>
            </a:pathLst>
          </a:custGeom>
          <a:solidFill>
            <a:srgbClr val="FDC4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71416" y="0"/>
            <a:ext cx="6956425" cy="415290"/>
          </a:xfrm>
          <a:custGeom>
            <a:avLst/>
            <a:gdLst/>
            <a:ahLst/>
            <a:cxnLst/>
            <a:rect l="l" t="t" r="r" b="b"/>
            <a:pathLst>
              <a:path w="6956425" h="415290">
                <a:moveTo>
                  <a:pt x="3505546" y="415128"/>
                </a:moveTo>
                <a:lnTo>
                  <a:pt x="3420862" y="414879"/>
                </a:lnTo>
                <a:lnTo>
                  <a:pt x="3170417" y="411249"/>
                </a:lnTo>
                <a:lnTo>
                  <a:pt x="2925730" y="403588"/>
                </a:lnTo>
                <a:lnTo>
                  <a:pt x="2687249" y="392272"/>
                </a:lnTo>
                <a:lnTo>
                  <a:pt x="2455423" y="377676"/>
                </a:lnTo>
                <a:lnTo>
                  <a:pt x="2157448" y="353762"/>
                </a:lnTo>
                <a:lnTo>
                  <a:pt x="1873165" y="325575"/>
                </a:lnTo>
                <a:lnTo>
                  <a:pt x="1603637" y="294003"/>
                </a:lnTo>
                <a:lnTo>
                  <a:pt x="1349927" y="259938"/>
                </a:lnTo>
                <a:lnTo>
                  <a:pt x="1056655" y="215205"/>
                </a:lnTo>
                <a:lnTo>
                  <a:pt x="791836" y="169704"/>
                </a:lnTo>
                <a:lnTo>
                  <a:pt x="557549" y="125172"/>
                </a:lnTo>
                <a:lnTo>
                  <a:pt x="319630" y="75461"/>
                </a:lnTo>
                <a:lnTo>
                  <a:pt x="132255" y="32652"/>
                </a:lnTo>
                <a:lnTo>
                  <a:pt x="0" y="0"/>
                </a:lnTo>
                <a:lnTo>
                  <a:pt x="108889" y="0"/>
                </a:lnTo>
                <a:lnTo>
                  <a:pt x="291730" y="42475"/>
                </a:lnTo>
                <a:lnTo>
                  <a:pt x="521053" y="91245"/>
                </a:lnTo>
                <a:lnTo>
                  <a:pt x="748554" y="135374"/>
                </a:lnTo>
                <a:lnTo>
                  <a:pt x="1006927" y="180820"/>
                </a:lnTo>
                <a:lnTo>
                  <a:pt x="1294098" y="225846"/>
                </a:lnTo>
                <a:lnTo>
                  <a:pt x="1543172" y="260396"/>
                </a:lnTo>
                <a:lnTo>
                  <a:pt x="1808284" y="292674"/>
                </a:lnTo>
                <a:lnTo>
                  <a:pt x="2088369" y="321791"/>
                </a:lnTo>
                <a:lnTo>
                  <a:pt x="2382365" y="346857"/>
                </a:lnTo>
                <a:lnTo>
                  <a:pt x="2611352" y="362463"/>
                </a:lnTo>
                <a:lnTo>
                  <a:pt x="2847116" y="374913"/>
                </a:lnTo>
                <a:lnTo>
                  <a:pt x="3089210" y="383834"/>
                </a:lnTo>
                <a:lnTo>
                  <a:pt x="3337184" y="388849"/>
                </a:lnTo>
                <a:lnTo>
                  <a:pt x="4333553" y="389838"/>
                </a:lnTo>
                <a:lnTo>
                  <a:pt x="4072652" y="403165"/>
                </a:lnTo>
                <a:lnTo>
                  <a:pt x="3832601" y="411110"/>
                </a:lnTo>
                <a:lnTo>
                  <a:pt x="3588003" y="414870"/>
                </a:lnTo>
                <a:lnTo>
                  <a:pt x="3505546" y="415128"/>
                </a:lnTo>
                <a:close/>
              </a:path>
              <a:path w="6956425" h="415290">
                <a:moveTo>
                  <a:pt x="4333553" y="389838"/>
                </a:moveTo>
                <a:lnTo>
                  <a:pt x="3505546" y="389838"/>
                </a:lnTo>
                <a:lnTo>
                  <a:pt x="3669606" y="388815"/>
                </a:lnTo>
                <a:lnTo>
                  <a:pt x="3912157" y="383618"/>
                </a:lnTo>
                <a:lnTo>
                  <a:pt x="4150023" y="374362"/>
                </a:lnTo>
                <a:lnTo>
                  <a:pt x="4382708" y="361427"/>
                </a:lnTo>
                <a:lnTo>
                  <a:pt x="4609720" y="345189"/>
                </a:lnTo>
                <a:lnTo>
                  <a:pt x="4830563" y="326028"/>
                </a:lnTo>
                <a:lnTo>
                  <a:pt x="5114572" y="296584"/>
                </a:lnTo>
                <a:lnTo>
                  <a:pt x="5385566" y="263511"/>
                </a:lnTo>
                <a:lnTo>
                  <a:pt x="5642375" y="227704"/>
                </a:lnTo>
                <a:lnTo>
                  <a:pt x="5883827" y="190061"/>
                </a:lnTo>
                <a:lnTo>
                  <a:pt x="6162262" y="141789"/>
                </a:lnTo>
                <a:lnTo>
                  <a:pt x="6412586" y="93798"/>
                </a:lnTo>
                <a:lnTo>
                  <a:pt x="6632511" y="47838"/>
                </a:lnTo>
                <a:lnTo>
                  <a:pt x="6843850" y="0"/>
                </a:lnTo>
                <a:lnTo>
                  <a:pt x="6956148" y="0"/>
                </a:lnTo>
                <a:lnTo>
                  <a:pt x="6755772" y="47256"/>
                </a:lnTo>
                <a:lnTo>
                  <a:pt x="6510749" y="100362"/>
                </a:lnTo>
                <a:lnTo>
                  <a:pt x="6271875" y="147751"/>
                </a:lnTo>
                <a:lnTo>
                  <a:pt x="6003904" y="196121"/>
                </a:lnTo>
                <a:lnTo>
                  <a:pt x="5709125" y="243721"/>
                </a:lnTo>
                <a:lnTo>
                  <a:pt x="5455536" y="280071"/>
                </a:lnTo>
                <a:lnTo>
                  <a:pt x="5187424" y="313911"/>
                </a:lnTo>
                <a:lnTo>
                  <a:pt x="4905961" y="344346"/>
                </a:lnTo>
                <a:lnTo>
                  <a:pt x="4612317" y="370479"/>
                </a:lnTo>
                <a:lnTo>
                  <a:pt x="4384795" y="386717"/>
                </a:lnTo>
                <a:lnTo>
                  <a:pt x="4333553" y="389838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97993" y="0"/>
            <a:ext cx="786765" cy="852805"/>
          </a:xfrm>
          <a:custGeom>
            <a:avLst/>
            <a:gdLst/>
            <a:ahLst/>
            <a:cxnLst/>
            <a:rect l="l" t="t" r="r" b="b"/>
            <a:pathLst>
              <a:path w="786764" h="852805">
                <a:moveTo>
                  <a:pt x="210015" y="852650"/>
                </a:moveTo>
                <a:lnTo>
                  <a:pt x="0" y="0"/>
                </a:lnTo>
                <a:lnTo>
                  <a:pt x="217413" y="0"/>
                </a:lnTo>
                <a:lnTo>
                  <a:pt x="786188" y="124290"/>
                </a:lnTo>
                <a:lnTo>
                  <a:pt x="210015" y="852650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986348" y="253271"/>
            <a:ext cx="814069" cy="860425"/>
          </a:xfrm>
          <a:custGeom>
            <a:avLst/>
            <a:gdLst/>
            <a:ahLst/>
            <a:cxnLst/>
            <a:rect l="l" t="t" r="r" b="b"/>
            <a:pathLst>
              <a:path w="814070" h="860425">
                <a:moveTo>
                  <a:pt x="351263" y="859869"/>
                </a:moveTo>
                <a:lnTo>
                  <a:pt x="0" y="0"/>
                </a:lnTo>
                <a:lnTo>
                  <a:pt x="813718" y="53109"/>
                </a:lnTo>
                <a:lnTo>
                  <a:pt x="351263" y="859869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32558" y="319025"/>
            <a:ext cx="819150" cy="845185"/>
          </a:xfrm>
          <a:custGeom>
            <a:avLst/>
            <a:gdLst/>
            <a:ahLst/>
            <a:cxnLst/>
            <a:rect l="l" t="t" r="r" b="b"/>
            <a:pathLst>
              <a:path w="819150" h="845185">
                <a:moveTo>
                  <a:pt x="432129" y="844695"/>
                </a:moveTo>
                <a:lnTo>
                  <a:pt x="0" y="20232"/>
                </a:lnTo>
                <a:lnTo>
                  <a:pt x="818772" y="0"/>
                </a:lnTo>
                <a:lnTo>
                  <a:pt x="432129" y="844695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01512" y="111645"/>
            <a:ext cx="806450" cy="887730"/>
          </a:xfrm>
          <a:custGeom>
            <a:avLst/>
            <a:gdLst/>
            <a:ahLst/>
            <a:cxnLst/>
            <a:rect l="l" t="t" r="r" b="b"/>
            <a:pathLst>
              <a:path w="806450" h="887730">
                <a:moveTo>
                  <a:pt x="530686" y="887688"/>
                </a:moveTo>
                <a:lnTo>
                  <a:pt x="0" y="123922"/>
                </a:lnTo>
                <a:lnTo>
                  <a:pt x="806137" y="0"/>
                </a:lnTo>
                <a:lnTo>
                  <a:pt x="530686" y="887688"/>
                </a:lnTo>
                <a:close/>
              </a:path>
            </a:pathLst>
          </a:custGeom>
          <a:solidFill>
            <a:srgbClr val="FEF4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22087" y="136935"/>
            <a:ext cx="811530" cy="873125"/>
          </a:xfrm>
          <a:custGeom>
            <a:avLst/>
            <a:gdLst/>
            <a:ahLst/>
            <a:cxnLst/>
            <a:rect l="l" t="t" r="r" b="b"/>
            <a:pathLst>
              <a:path w="811529" h="873125">
                <a:moveTo>
                  <a:pt x="320938" y="872514"/>
                </a:moveTo>
                <a:lnTo>
                  <a:pt x="0" y="0"/>
                </a:lnTo>
                <a:lnTo>
                  <a:pt x="811191" y="83457"/>
                </a:lnTo>
                <a:lnTo>
                  <a:pt x="320938" y="872514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880933" y="313967"/>
            <a:ext cx="816610" cy="852805"/>
          </a:xfrm>
          <a:custGeom>
            <a:avLst/>
            <a:gdLst/>
            <a:ahLst/>
            <a:cxnLst/>
            <a:rect l="l" t="t" r="r" b="b"/>
            <a:pathLst>
              <a:path w="816609" h="852805">
                <a:moveTo>
                  <a:pt x="366426" y="852282"/>
                </a:moveTo>
                <a:lnTo>
                  <a:pt x="0" y="0"/>
                </a:lnTo>
                <a:lnTo>
                  <a:pt x="816245" y="40464"/>
                </a:lnTo>
                <a:lnTo>
                  <a:pt x="366426" y="852282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27143" y="245684"/>
            <a:ext cx="814069" cy="868044"/>
          </a:xfrm>
          <a:custGeom>
            <a:avLst/>
            <a:gdLst/>
            <a:ahLst/>
            <a:cxnLst/>
            <a:rect l="l" t="t" r="r" b="b"/>
            <a:pathLst>
              <a:path w="814070" h="868044">
                <a:moveTo>
                  <a:pt x="480144" y="867456"/>
                </a:moveTo>
                <a:lnTo>
                  <a:pt x="0" y="70812"/>
                </a:lnTo>
                <a:lnTo>
                  <a:pt x="813718" y="0"/>
                </a:lnTo>
                <a:lnTo>
                  <a:pt x="480144" y="867456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375881" y="0"/>
            <a:ext cx="781050" cy="840105"/>
          </a:xfrm>
          <a:custGeom>
            <a:avLst/>
            <a:gdLst/>
            <a:ahLst/>
            <a:cxnLst/>
            <a:rect l="l" t="t" r="r" b="b"/>
            <a:pathLst>
              <a:path w="781050" h="840105">
                <a:moveTo>
                  <a:pt x="588808" y="840005"/>
                </a:moveTo>
                <a:lnTo>
                  <a:pt x="0" y="121761"/>
                </a:lnTo>
                <a:lnTo>
                  <a:pt x="511003" y="0"/>
                </a:lnTo>
                <a:lnTo>
                  <a:pt x="780528" y="0"/>
                </a:lnTo>
                <a:lnTo>
                  <a:pt x="588808" y="840005"/>
                </a:lnTo>
                <a:close/>
              </a:path>
            </a:pathLst>
          </a:custGeom>
          <a:solidFill>
            <a:srgbClr val="FBA6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6A805DB-1130-F340-9C5E-6767C10091FC}"/>
              </a:ext>
            </a:extLst>
          </p:cNvPr>
          <p:cNvSpPr txBox="1"/>
          <p:nvPr/>
        </p:nvSpPr>
        <p:spPr>
          <a:xfrm>
            <a:off x="6596355" y="1570964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Century Gothic" panose="020B0502020202020204" pitchFamily="34" charset="0"/>
              </a:rPr>
              <a:t>ROOM X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38DD8A1-29EF-E841-99F6-E31167DDD934}"/>
              </a:ext>
            </a:extLst>
          </p:cNvPr>
          <p:cNvSpPr txBox="1"/>
          <p:nvPr/>
        </p:nvSpPr>
        <p:spPr>
          <a:xfrm>
            <a:off x="5338310" y="2463675"/>
            <a:ext cx="4042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C000"/>
                </a:solidFill>
                <a:latin typeface="Bradley Hand" pitchFamily="2" charset="77"/>
                <a:ea typeface="Brush Script MT" panose="03060802040406070304" pitchFamily="66" charset="-122"/>
                <a:cs typeface="Brush Script MT" panose="03060802040406070304" pitchFamily="66" charset="-122"/>
              </a:rPr>
              <a:t>Student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136</Words>
  <Application>Microsoft Macintosh PowerPoint</Application>
  <PresentationFormat>Custom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Bradley Hand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Shared reading cover sheet</dc:title>
  <dc:creator>jane</dc:creator>
  <cp:keywords>DAEUNS9XBKg,BAC1g0tZtys</cp:keywords>
  <cp:lastModifiedBy>Jane Farrall</cp:lastModifiedBy>
  <cp:revision>1</cp:revision>
  <dcterms:created xsi:type="dcterms:W3CDTF">2021-02-08T08:15:08Z</dcterms:created>
  <dcterms:modified xsi:type="dcterms:W3CDTF">2021-02-08T08:22:21Z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2021-02-08T00:00:00Z</vt:filetime>
  </property>
  <property fmtid="{D5CDD505-2E9C-101B-9397-08002B2CF9AE}" pid="3" name="Creator">
    <vt:lpwstr>Canva</vt:lpwstr>
  </property>
  <property fmtid="{D5CDD505-2E9C-101B-9397-08002B2CF9AE}" pid="4" name="LastSaved">
    <vt:filetime>2021-02-08T00:00:00Z</vt:filetime>
  </property>
</Properties>
</file>