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Code Pro" pitchFamily="2" charset="0"/>
      <p:regular r:id="rId33"/>
    </p:embeddedFont>
    <p:embeddedFont>
      <p:font typeface="Glacial Indifference Bold" pitchFamily="2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561" autoAdjust="0"/>
  </p:normalViewPr>
  <p:slideViewPr>
    <p:cSldViewPr>
      <p:cViewPr varScale="1">
        <p:scale>
          <a:sx n="62" d="100"/>
          <a:sy n="62" d="100"/>
        </p:scale>
        <p:origin x="264" y="6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34302" y="876300"/>
            <a:ext cx="1021939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chemeClr val="tx2"/>
                </a:solidFill>
                <a:latin typeface="Glacial Indifference Bold"/>
              </a:rPr>
              <a:t>Our Alphabet Book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767572" y="8193676"/>
            <a:ext cx="7910828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dirty="0">
                <a:solidFill>
                  <a:schemeClr val="accent2"/>
                </a:solidFill>
                <a:latin typeface="Glacial Indifference Bold"/>
              </a:rPr>
              <a:t>By Jade's Class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83101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Aa is for (type text here)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63978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Bb is for (type text here)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6208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Cc is for  (type text here)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2386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Dd is for  (type text here)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81825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Ee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577150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Ff is for (type text here)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541059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Gg is for (type text here)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837231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Hh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0284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Ii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3435351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Jj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086929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Kk is for  (type text here)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81825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Ll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71876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Mm is for  (type text here)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5113658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Nn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26463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Oo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0284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Pp is for (type text here)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5488809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Qq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351433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Rr is for (type text here)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14616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Ss is for (type text here)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42259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>
                <a:solidFill>
                  <a:schemeClr val="tx2"/>
                </a:solidFill>
                <a:latin typeface="Code Pro"/>
              </a:rPr>
              <a:t>Tt is for (type text here)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63978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Uu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04122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Vv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363356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Ww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185653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Xx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205398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Yy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8090" y="8856505"/>
            <a:ext cx="14007950" cy="11600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8766"/>
              </a:lnSpc>
            </a:pPr>
            <a:r>
              <a:rPr lang="en-US" sz="8855" dirty="0" err="1">
                <a:solidFill>
                  <a:schemeClr val="tx2"/>
                </a:solidFill>
                <a:latin typeface="Code Pro"/>
              </a:rPr>
              <a:t>Zz</a:t>
            </a:r>
            <a:r>
              <a:rPr lang="en-US" sz="8855" dirty="0">
                <a:solidFill>
                  <a:schemeClr val="tx2"/>
                </a:solidFill>
                <a:latin typeface="Code Pro"/>
              </a:rPr>
              <a:t> is for (type text here)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214</Words>
  <Application>Microsoft Macintosh PowerPoint</Application>
  <PresentationFormat>Custom</PresentationFormat>
  <Paragraphs>28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Code Pro</vt:lpstr>
      <vt:lpstr>Arial</vt:lpstr>
      <vt:lpstr>Glacial Indifference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Alphabet Book (simple high contrast)</dc:title>
  <cp:lastModifiedBy>Jane Farrall</cp:lastModifiedBy>
  <cp:revision>4</cp:revision>
  <dcterms:created xsi:type="dcterms:W3CDTF">2006-08-16T00:00:00Z</dcterms:created>
  <dcterms:modified xsi:type="dcterms:W3CDTF">2023-08-30T09:10:03Z</dcterms:modified>
  <dc:identifier>DAFaaHNOtw0</dc:identifier>
</cp:coreProperties>
</file>