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</p:sldIdLst>
  <p:sldSz cx="18288000" cy="10287000"/>
  <p:notesSz cx="6858000" cy="9144000"/>
  <p:embeddedFontLst>
    <p:embeddedFont>
      <p:font typeface="Calibri" panose="020F0502020204030204" pitchFamily="34" charset="0"/>
      <p:regular r:id="rId29"/>
      <p:bold r:id="rId30"/>
      <p:italic r:id="rId31"/>
      <p:boldItalic r:id="rId32"/>
    </p:embeddedFont>
    <p:embeddedFont>
      <p:font typeface="Code Pro" pitchFamily="2" charset="0"/>
      <p:regular r:id="rId33"/>
    </p:embeddedFont>
    <p:embeddedFont>
      <p:font typeface="Glacial Indifference Bold" pitchFamily="2" charset="0"/>
      <p:regular r:id="rId34"/>
      <p:bold r:id="rId3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7" autoAdjust="0"/>
    <p:restoredTop sz="94561" autoAdjust="0"/>
  </p:normalViewPr>
  <p:slideViewPr>
    <p:cSldViewPr>
      <p:cViewPr varScale="1">
        <p:scale>
          <a:sx n="75" d="100"/>
          <a:sy n="75" d="100"/>
        </p:scale>
        <p:origin x="664" y="1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21" Type="http://schemas.openxmlformats.org/officeDocument/2006/relationships/slide" Target="slides/slide20.xml"/><Relationship Id="rId34" Type="http://schemas.openxmlformats.org/officeDocument/2006/relationships/font" Target="fonts/font6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5.fntdata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1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4.fntdata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font" Target="fonts/font2.fntdata"/><Relationship Id="rId35" Type="http://schemas.openxmlformats.org/officeDocument/2006/relationships/font" Target="fonts/font7.fntdata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8/30/23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8/30/23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8/30/23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8/30/23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8/30/23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8/30/23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8/30/23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8/30/23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8/30/23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8/30/23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8/30/23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8/30/23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4715805" y="857250"/>
            <a:ext cx="8856390" cy="13874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200"/>
              </a:lnSpc>
            </a:pPr>
            <a:r>
              <a:rPr lang="en-US" sz="8000">
                <a:solidFill>
                  <a:srgbClr val="62F561"/>
                </a:solidFill>
                <a:latin typeface="Glacial Indifference Bold"/>
              </a:rPr>
              <a:t>Our Alphabet Book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9767572" y="8193676"/>
            <a:ext cx="7910828" cy="133369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1200"/>
              </a:lnSpc>
            </a:pPr>
            <a:r>
              <a:rPr lang="en-US" sz="8000" dirty="0">
                <a:solidFill>
                  <a:srgbClr val="E0FC00"/>
                </a:solidFill>
                <a:latin typeface="Glacial Indifference Bold"/>
              </a:rPr>
              <a:t>By Jade's Class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408090" y="8856505"/>
            <a:ext cx="14383101" cy="11600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>
              <a:lnSpc>
                <a:spcPts val="8766"/>
              </a:lnSpc>
            </a:pPr>
            <a:r>
              <a:rPr lang="en-US" sz="8855">
                <a:solidFill>
                  <a:srgbClr val="62F561"/>
                </a:solidFill>
                <a:latin typeface="Code Pro"/>
              </a:rPr>
              <a:t>Aa is for (type text here)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408090" y="8856505"/>
            <a:ext cx="14639783" cy="11600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>
              <a:lnSpc>
                <a:spcPts val="8766"/>
              </a:lnSpc>
            </a:pPr>
            <a:r>
              <a:rPr lang="en-US" sz="8855">
                <a:solidFill>
                  <a:srgbClr val="FAA4F7"/>
                </a:solidFill>
                <a:latin typeface="Code Pro"/>
              </a:rPr>
              <a:t>Bb is for (type text here)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408090" y="8856505"/>
            <a:ext cx="14462080" cy="11600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>
              <a:lnSpc>
                <a:spcPts val="8766"/>
              </a:lnSpc>
            </a:pPr>
            <a:r>
              <a:rPr lang="en-US" sz="8855">
                <a:solidFill>
                  <a:srgbClr val="05E0E9"/>
                </a:solidFill>
                <a:latin typeface="Code Pro"/>
              </a:rPr>
              <a:t>Cc is for  (type text here)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408090" y="8856505"/>
            <a:ext cx="14323866" cy="11600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>
              <a:lnSpc>
                <a:spcPts val="8766"/>
              </a:lnSpc>
            </a:pPr>
            <a:r>
              <a:rPr lang="en-US" sz="8855">
                <a:solidFill>
                  <a:srgbClr val="E0FC00"/>
                </a:solidFill>
                <a:latin typeface="Code Pro"/>
              </a:rPr>
              <a:t>Dd is for  (type text here)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408090" y="8856505"/>
            <a:ext cx="14481825" cy="11600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>
              <a:lnSpc>
                <a:spcPts val="8766"/>
              </a:lnSpc>
            </a:pPr>
            <a:r>
              <a:rPr lang="en-US" sz="8855">
                <a:solidFill>
                  <a:srgbClr val="62F561"/>
                </a:solidFill>
                <a:latin typeface="Code Pro"/>
              </a:rPr>
              <a:t>Ee is for (type text here)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408090" y="8856505"/>
            <a:ext cx="15771502" cy="11600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>
              <a:lnSpc>
                <a:spcPts val="8766"/>
              </a:lnSpc>
            </a:pPr>
            <a:r>
              <a:rPr lang="en-US" sz="8855">
                <a:solidFill>
                  <a:srgbClr val="FAA4F7"/>
                </a:solidFill>
                <a:latin typeface="Code Pro"/>
              </a:rPr>
              <a:t>Ff is for (type text here)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408090" y="8856505"/>
            <a:ext cx="14541059" cy="11600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>
              <a:lnSpc>
                <a:spcPts val="8766"/>
              </a:lnSpc>
            </a:pPr>
            <a:r>
              <a:rPr lang="en-US" sz="8855">
                <a:solidFill>
                  <a:srgbClr val="05E0E9"/>
                </a:solidFill>
                <a:latin typeface="Code Pro"/>
              </a:rPr>
              <a:t>Gg is for (type text here)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408090" y="8856505"/>
            <a:ext cx="14837231" cy="11600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>
              <a:lnSpc>
                <a:spcPts val="8766"/>
              </a:lnSpc>
            </a:pPr>
            <a:r>
              <a:rPr lang="en-US" sz="8855">
                <a:solidFill>
                  <a:srgbClr val="E0FC00"/>
                </a:solidFill>
                <a:latin typeface="Code Pro"/>
              </a:rPr>
              <a:t>Hh is for (type text here)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408090" y="8856505"/>
            <a:ext cx="14402846" cy="11600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>
              <a:lnSpc>
                <a:spcPts val="8766"/>
              </a:lnSpc>
            </a:pPr>
            <a:r>
              <a:rPr lang="en-US" sz="8855">
                <a:solidFill>
                  <a:srgbClr val="62F561"/>
                </a:solidFill>
                <a:latin typeface="Code Pro"/>
              </a:rPr>
              <a:t>Ii is for (type text here)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408090" y="8856505"/>
            <a:ext cx="13435351" cy="11600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>
              <a:lnSpc>
                <a:spcPts val="8766"/>
              </a:lnSpc>
            </a:pPr>
            <a:r>
              <a:rPr lang="en-US" sz="8855">
                <a:solidFill>
                  <a:srgbClr val="FAA4F7"/>
                </a:solidFill>
                <a:latin typeface="Code Pro"/>
              </a:rPr>
              <a:t>Jj is for (type text here)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408090" y="8856505"/>
            <a:ext cx="14086929" cy="11600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>
              <a:lnSpc>
                <a:spcPts val="8766"/>
              </a:lnSpc>
            </a:pPr>
            <a:r>
              <a:rPr lang="en-US" sz="8855">
                <a:solidFill>
                  <a:srgbClr val="05E0E9"/>
                </a:solidFill>
                <a:latin typeface="Code Pro"/>
              </a:rPr>
              <a:t>Kk is for  (type text here)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408090" y="8856505"/>
            <a:ext cx="14481825" cy="11600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>
              <a:lnSpc>
                <a:spcPts val="8766"/>
              </a:lnSpc>
            </a:pPr>
            <a:r>
              <a:rPr lang="en-US" sz="8855">
                <a:solidFill>
                  <a:srgbClr val="E0FC00"/>
                </a:solidFill>
                <a:latin typeface="Code Pro"/>
              </a:rPr>
              <a:t>Ll is for (type text here)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408090" y="8856505"/>
            <a:ext cx="14718762" cy="11600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>
              <a:lnSpc>
                <a:spcPts val="8766"/>
              </a:lnSpc>
            </a:pPr>
            <a:r>
              <a:rPr lang="en-US" sz="8855">
                <a:solidFill>
                  <a:srgbClr val="62F561"/>
                </a:solidFill>
                <a:latin typeface="Code Pro"/>
              </a:rPr>
              <a:t>Mm is for  (type text here)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408090" y="8856505"/>
            <a:ext cx="15113658" cy="11600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>
              <a:lnSpc>
                <a:spcPts val="8766"/>
              </a:lnSpc>
            </a:pPr>
            <a:r>
              <a:rPr lang="en-US" sz="8855">
                <a:solidFill>
                  <a:srgbClr val="FAA4F7"/>
                </a:solidFill>
                <a:latin typeface="Code Pro"/>
              </a:rPr>
              <a:t>Nn is for (type text here)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408090" y="8856505"/>
            <a:ext cx="14264632" cy="11600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>
              <a:lnSpc>
                <a:spcPts val="8766"/>
              </a:lnSpc>
            </a:pPr>
            <a:r>
              <a:rPr lang="en-US" sz="8855">
                <a:solidFill>
                  <a:srgbClr val="05E0E9"/>
                </a:solidFill>
                <a:latin typeface="Code Pro"/>
              </a:rPr>
              <a:t>Oo is for (type text here)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408090" y="8856505"/>
            <a:ext cx="14402846" cy="11600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>
              <a:lnSpc>
                <a:spcPts val="8766"/>
              </a:lnSpc>
            </a:pPr>
            <a:r>
              <a:rPr lang="en-US" sz="8855">
                <a:solidFill>
                  <a:srgbClr val="E0FC00"/>
                </a:solidFill>
                <a:latin typeface="Code Pro"/>
              </a:rPr>
              <a:t>Pp is for (type text here)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408090" y="8856505"/>
            <a:ext cx="15488809" cy="11600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>
              <a:lnSpc>
                <a:spcPts val="8766"/>
              </a:lnSpc>
            </a:pPr>
            <a:r>
              <a:rPr lang="en-US" sz="8855">
                <a:solidFill>
                  <a:srgbClr val="62F561"/>
                </a:solidFill>
                <a:latin typeface="Code Pro"/>
              </a:rPr>
              <a:t>Qq is for (type text here)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408090" y="8856505"/>
            <a:ext cx="13514330" cy="11600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>
              <a:lnSpc>
                <a:spcPts val="8766"/>
              </a:lnSpc>
            </a:pPr>
            <a:r>
              <a:rPr lang="en-US" sz="8855">
                <a:solidFill>
                  <a:srgbClr val="FAA4F7"/>
                </a:solidFill>
                <a:latin typeface="Code Pro"/>
              </a:rPr>
              <a:t>Rr is for (type text here)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408090" y="8856505"/>
            <a:ext cx="14146163" cy="11600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>
              <a:lnSpc>
                <a:spcPts val="8766"/>
              </a:lnSpc>
            </a:pPr>
            <a:r>
              <a:rPr lang="en-US" sz="8855">
                <a:solidFill>
                  <a:srgbClr val="05E0E9"/>
                </a:solidFill>
                <a:latin typeface="Code Pro"/>
              </a:rPr>
              <a:t>Ss is for (type text here)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408090" y="8856505"/>
            <a:ext cx="14422590" cy="11600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>
              <a:lnSpc>
                <a:spcPts val="8766"/>
              </a:lnSpc>
            </a:pPr>
            <a:r>
              <a:rPr lang="en-US" sz="8855">
                <a:solidFill>
                  <a:srgbClr val="E0FC00"/>
                </a:solidFill>
                <a:latin typeface="Code Pro"/>
              </a:rPr>
              <a:t>Tt is for (type text here)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408090" y="8856505"/>
            <a:ext cx="14639783" cy="11600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>
              <a:lnSpc>
                <a:spcPts val="8766"/>
              </a:lnSpc>
            </a:pPr>
            <a:r>
              <a:rPr lang="en-US" sz="8855">
                <a:solidFill>
                  <a:srgbClr val="62F561"/>
                </a:solidFill>
                <a:latin typeface="Code Pro"/>
              </a:rPr>
              <a:t>Uu is for (type text here)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408090" y="8856505"/>
            <a:ext cx="14304122" cy="11600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>
              <a:lnSpc>
                <a:spcPts val="8766"/>
              </a:lnSpc>
            </a:pPr>
            <a:r>
              <a:rPr lang="en-US" sz="8855">
                <a:solidFill>
                  <a:srgbClr val="FAA4F7"/>
                </a:solidFill>
                <a:latin typeface="Code Pro"/>
              </a:rPr>
              <a:t>Vv is for (type text here)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408090" y="8856505"/>
            <a:ext cx="14363356" cy="11600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>
              <a:lnSpc>
                <a:spcPts val="8766"/>
              </a:lnSpc>
            </a:pPr>
            <a:r>
              <a:rPr lang="en-US" sz="8855">
                <a:solidFill>
                  <a:srgbClr val="05E0E9"/>
                </a:solidFill>
                <a:latin typeface="Code Pro"/>
              </a:rPr>
              <a:t>Ww is for (type text here)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408090" y="8856505"/>
            <a:ext cx="14185653" cy="11600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>
              <a:lnSpc>
                <a:spcPts val="8766"/>
              </a:lnSpc>
            </a:pPr>
            <a:r>
              <a:rPr lang="en-US" sz="8855">
                <a:solidFill>
                  <a:srgbClr val="E0FC00"/>
                </a:solidFill>
                <a:latin typeface="Code Pro"/>
              </a:rPr>
              <a:t>Xx is for (type text here)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408090" y="8856505"/>
            <a:ext cx="14205398" cy="11600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>
              <a:lnSpc>
                <a:spcPts val="8766"/>
              </a:lnSpc>
            </a:pPr>
            <a:r>
              <a:rPr lang="en-US" sz="8855">
                <a:solidFill>
                  <a:srgbClr val="62F561"/>
                </a:solidFill>
                <a:latin typeface="Code Pro"/>
              </a:rPr>
              <a:t>Yy is for (type text here)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408090" y="8856505"/>
            <a:ext cx="14007950" cy="11600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>
              <a:lnSpc>
                <a:spcPts val="8766"/>
              </a:lnSpc>
            </a:pPr>
            <a:r>
              <a:rPr lang="en-US" sz="8855">
                <a:solidFill>
                  <a:srgbClr val="E0FC00"/>
                </a:solidFill>
                <a:latin typeface="Code Pro"/>
              </a:rPr>
              <a:t>Zz is for (type text here)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214</Words>
  <Application>Microsoft Macintosh PowerPoint</Application>
  <PresentationFormat>Custom</PresentationFormat>
  <Paragraphs>28</Paragraphs>
  <Slides>27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2" baseType="lpstr">
      <vt:lpstr>Code Pro</vt:lpstr>
      <vt:lpstr>Arial</vt:lpstr>
      <vt:lpstr>Glacial Indifference Bold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Our Alphabet Book (simple high contrast)</dc:title>
  <cp:lastModifiedBy>Jane Farrall</cp:lastModifiedBy>
  <cp:revision>2</cp:revision>
  <dcterms:created xsi:type="dcterms:W3CDTF">2006-08-16T00:00:00Z</dcterms:created>
  <dcterms:modified xsi:type="dcterms:W3CDTF">2023-08-30T09:05:02Z</dcterms:modified>
  <dc:identifier>DAFaaHNOtw0</dc:identifier>
</cp:coreProperties>
</file>