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9" r:id="rId3"/>
    <p:sldId id="270" r:id="rId4"/>
    <p:sldId id="271" r:id="rId5"/>
    <p:sldId id="268" r:id="rId6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4626" autoAdjust="0"/>
  </p:normalViewPr>
  <p:slideViewPr>
    <p:cSldViewPr snapToGrid="0">
      <p:cViewPr varScale="1">
        <p:scale>
          <a:sx n="121" d="100"/>
          <a:sy n="121" d="100"/>
        </p:scale>
        <p:origin x="20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087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959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274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6749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570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4153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850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314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940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958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694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35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youtube.com/watch?v=2dyCe1GPag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947159"/>
              </p:ext>
            </p:extLst>
          </p:nvPr>
        </p:nvGraphicFramePr>
        <p:xfrm>
          <a:off x="357171" y="132396"/>
          <a:ext cx="8770500" cy="645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B1 – B3. Day: Monday</a:t>
                      </a:r>
                    </a:p>
                    <a:p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Bryan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at Level B1 will develop use of spaces with word length groups of letters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an understanding that we use specific letters to write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their phonemic awareness and learn to hear initial sounds in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with spaces.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and spaces to create 2-word length groupings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 will select letters and spaces to create 3 or more-word length groupings.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QWERTY keyboard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interaction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Fringe words: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topic and interaction</a:t>
                      </a: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Student will select a topic from a choice of three or more photos/images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For students using comprehensive AAC systems – ask them if they have something to say about the photo/activity. If they don‘t, model something you might say, and then ask them if they have something to say again. For verbal students – get them to discuss what they are going to write about it. Agree on something they are writing with the student.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Get the student to use a writing tool to select or generate letters. Students at this level who know most of the letters of the alphabet, most of the time should be using a QWERTY keyboard. Record or write down the letters as they choose them. 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Write their target language under their writing and point out any correlations, using a phrase like "now let me show you how I would write it...” Make sure you model thinking of initial sounds in words.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Step 4 above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–QWERTY keyboard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Three or more photos/images for topic selection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Pen/pencil to transcribe student writing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Glue stick to add image and record form to English book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Words appropriate to the interaction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Words appropriate to the topic and interaction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751711"/>
            <a:ext cx="2188029" cy="700393"/>
          </a:xfrm>
          <a:prstGeom prst="rect">
            <a:avLst/>
          </a:prstGeom>
        </p:spPr>
      </p:pic>
      <p:pic>
        <p:nvPicPr>
          <p:cNvPr id="5" name="Picture 4" descr="A picture containing text, electronics, keyboard&#10;&#10;Description automatically generated">
            <a:extLst>
              <a:ext uri="{FF2B5EF4-FFF2-40B4-BE49-F238E27FC236}">
                <a16:creationId xmlns:a16="http://schemas.microsoft.com/office/drawing/2014/main" id="{6905BE69-49C5-A5C2-1203-B02DF33B4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4966637"/>
            <a:ext cx="1331529" cy="7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24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023709"/>
              </p:ext>
            </p:extLst>
          </p:nvPr>
        </p:nvGraphicFramePr>
        <p:xfrm>
          <a:off x="357171" y="132396"/>
          <a:ext cx="8770500" cy="6318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B1 – B3. Day: Tuesday</a:t>
                      </a:r>
                    </a:p>
                    <a:p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Bryan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at Level B1 will develop use of spaces with word length groups of letters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an understanding that we use specific letters to write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their phonemic awareness and learn to hear initial sounds in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with spaces.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and spaces to create 2-word length groupings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 will select letters and spaces to create 3 or more-word length groupings.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QWERTY keyboard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Science: </a:t>
                      </a:r>
                      <a:r>
                        <a:rPr lang="en-AU" sz="9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Objects are made of materials that have observable properties (ACSSU003)</a:t>
                      </a:r>
                      <a:endParaRPr lang="en-AU" sz="9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interaction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Fringe words: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topic and interaction including up, down, sink, float</a:t>
                      </a: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Class will watch a video on density, floating and </a:t>
                      </a:r>
                      <a:r>
                        <a:rPr lang="en-AU" sz="900" b="0" dirty="0" err="1">
                          <a:latin typeface="Century Gothic" panose="020B0502020202020204" pitchFamily="34" charset="0"/>
                        </a:rPr>
                        <a:t>sinkin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  <a:hlinkClick r:id="rId2"/>
                        </a:rPr>
                        <a:t>https://www.youtube.com/watch?v=2dyCe1GPagE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  Students will then be offered a choice of stills from the video to write about.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For students using comprehensive AAC systems – ask them if they have something to say about the photo/activity. If they don‘t, model something you might say, and then ask them if they have something to say again. For verbal students – get them to discuss what they are going to write about it. Agree on something they are writing with the student.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Get the student to use a writing tool to select or generate letters. Students at this level who know most of the letters of the alphabet, most of the time should be using a QWERTY keyboard. Record or write down the letters as they choose them. 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Write their target language under their writing and point out any correlations, using a phrase like "now let me show you how I would write it...” Make sure you model thinking of initial sounds in words.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Step 4 above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–QWERTY keyboard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Three or more images for topic selection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Pen/pencil to transcribe student writing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Glue stick to add image and record form to English book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Words appropriate to the interaction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Words appropriate to the topic and interaction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More to say &gt; I’m telling you something &gt; actions &gt; turn the page &gt; on/under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651454"/>
            <a:ext cx="2188029" cy="700393"/>
          </a:xfrm>
          <a:prstGeom prst="rect">
            <a:avLst/>
          </a:prstGeom>
        </p:spPr>
      </p:pic>
      <p:pic>
        <p:nvPicPr>
          <p:cNvPr id="5" name="Picture 4" descr="A picture containing text, electronics, keyboard&#10;&#10;Description automatically generated">
            <a:extLst>
              <a:ext uri="{FF2B5EF4-FFF2-40B4-BE49-F238E27FC236}">
                <a16:creationId xmlns:a16="http://schemas.microsoft.com/office/drawing/2014/main" id="{6905BE69-49C5-A5C2-1203-B02DF33B4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4840513"/>
            <a:ext cx="1331529" cy="7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06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606717"/>
              </p:ext>
            </p:extLst>
          </p:nvPr>
        </p:nvGraphicFramePr>
        <p:xfrm>
          <a:off x="357171" y="132396"/>
          <a:ext cx="8770500" cy="645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B1 – B3. Day: Wednesday</a:t>
                      </a:r>
                    </a:p>
                    <a:p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Bryan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at Level B1 will develop use of spaces with word length groups of letters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an understanding that we use specific letters to write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their phonemic awareness and learn to hear initial sounds in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with spaces.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and spaces to create 2-word length groupings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 will select letters and spaces to create 3 or more-word length groupings.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QWERTY keyboard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interaction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Fringe words: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topic and interaction</a:t>
                      </a: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Student will select a topic from a choice of three or more photos/images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For students using comprehensive AAC systems – ask them if they have something to say about the photo/activity. If they don‘t, model something you might say, and then ask them if they have something to say again. For verbal students – get them to discuss what they are going to write about it. Agree on something they are writing with the student.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Get the student to use a writing tool to select or generate letters. Students at this level who know most of the letters of the alphabet, most of the time should be using a QWERTY keyboard. Record or write down the letters as they choose them. 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Write their target language under their writing and point out any correlations, using a phrase like "now let me show you how I would write it...” Make sure you model thinking of initial sounds in words.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Step 4 above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–QWERTY keyboard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Three or more photos/images for topic selection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Pen/pencil to transcribe student writing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Glue stick to add image and record form to English book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Words appropriate to the interaction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Words appropriate to the topic and interaction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751711"/>
            <a:ext cx="2188029" cy="700393"/>
          </a:xfrm>
          <a:prstGeom prst="rect">
            <a:avLst/>
          </a:prstGeom>
        </p:spPr>
      </p:pic>
      <p:pic>
        <p:nvPicPr>
          <p:cNvPr id="5" name="Picture 4" descr="A picture containing text, electronics, keyboard&#10;&#10;Description automatically generated">
            <a:extLst>
              <a:ext uri="{FF2B5EF4-FFF2-40B4-BE49-F238E27FC236}">
                <a16:creationId xmlns:a16="http://schemas.microsoft.com/office/drawing/2014/main" id="{6905BE69-49C5-A5C2-1203-B02DF33B4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4966637"/>
            <a:ext cx="1331529" cy="7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61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404271"/>
              </p:ext>
            </p:extLst>
          </p:nvPr>
        </p:nvGraphicFramePr>
        <p:xfrm>
          <a:off x="357171" y="132396"/>
          <a:ext cx="8770500" cy="645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B1 – B3. Day: Thursday</a:t>
                      </a:r>
                    </a:p>
                    <a:p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Bryan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at Level B1 will develop use of spaces with word length groups of letters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an understanding that we use specific letters to write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their phonemic awareness and learn to hear initial sounds in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with spaces.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and spaces to create 2-word length groupings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 will select letters and spaces to create 3 or more-word length groupings.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QWERTY keyboard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Science: </a:t>
                      </a:r>
                      <a:r>
                        <a:rPr lang="en-AU" sz="9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Objects are made of materials that have observable properties (ACSSU003)</a:t>
                      </a:r>
                      <a:endParaRPr lang="en-AU" sz="9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interaction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Fringe words: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topic and interaction including up, down, sink, float</a:t>
                      </a: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Teacher will remind students of the float/sink experiments from the previous day using photos. Student will select a photo to write about from a choice of three or more photos/images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For students using comprehensive AAC systems – ask them if they have something to say about the photo/activity. If they don‘t, model something you might say, and then ask them if they have something to say again. For verbal students – get them to discuss what they are going to write about it. Agree on something they are writing with the student.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Get the student to use a writing tool to select or generate letters. Students at this level who know most of the letters of the alphabet, most of the time should be using a QWERTY keyboard. Record or write down the letters as they choose them. 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Write their target language under their writing and point out any correlations, using a phrase like "now let me show you how I would write it...” Make sure you model thinking of initial sounds in words.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Step 4 above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–QWERTY keyboard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Three or more photos/images for topic selection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Pen/pencil to transcribe student writing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Glue stick to add image and record form to English book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Words appropriate to the interaction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Words appropriate to the topic and interaction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More to say &gt; I’m telling you something &gt; actions &gt; turn the page &gt; on/under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751711"/>
            <a:ext cx="2188029" cy="700393"/>
          </a:xfrm>
          <a:prstGeom prst="rect">
            <a:avLst/>
          </a:prstGeom>
        </p:spPr>
      </p:pic>
      <p:pic>
        <p:nvPicPr>
          <p:cNvPr id="5" name="Picture 4" descr="A picture containing text, electronics, keyboard&#10;&#10;Description automatically generated">
            <a:extLst>
              <a:ext uri="{FF2B5EF4-FFF2-40B4-BE49-F238E27FC236}">
                <a16:creationId xmlns:a16="http://schemas.microsoft.com/office/drawing/2014/main" id="{6905BE69-49C5-A5C2-1203-B02DF33B4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4966637"/>
            <a:ext cx="1331529" cy="7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51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384270"/>
              </p:ext>
            </p:extLst>
          </p:nvPr>
        </p:nvGraphicFramePr>
        <p:xfrm>
          <a:off x="357171" y="132396"/>
          <a:ext cx="8770500" cy="645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B1 –B3. Day</a:t>
                      </a:r>
                      <a:r>
                        <a:rPr lang="en-US" sz="1100" baseline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: Friday (writing without standards)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Bryan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: 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at Level B1 will develop use of spaces with word length groups of letters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an understanding that we use specific letters to write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B1 – B3 will develop their phonemic awareness and learn to hear initial sounds in words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with spaces.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and spaces to create 2-word length groupings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 will select letters and spaces to create 3 or more-word length groupings.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QWERTY keyboard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interaction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Fringe words: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Words appropriate to the topic and interaction</a:t>
                      </a: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Student will select a topic from a choice of three or more photos/images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Now say “what would you like to write about this?” Encourage them to write. Use the phrase “tell me more” to encourage more writing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</a:t>
                      </a: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Do not assist them with selecting language for writing or with their spelling. Write down any language they generate about the topic and the letters they generate.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When they have finished writing ask them to add their name to the writing (and date if feasible).  You should add date if student doesn’t.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4. </a:t>
                      </a:r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Add any additional appropriate notes to the writing record form.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Praise student for a job well done! Do not review writing on this day.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 QWERTY keyboard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Three or more photos/images for topic selection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Pen/pencil to transcribe student writing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Glue stick to add image and record form to English book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Words appropriate to the interaction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Words appropriate to the topic and interaction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795323"/>
            <a:ext cx="2188029" cy="700393"/>
          </a:xfrm>
          <a:prstGeom prst="rect">
            <a:avLst/>
          </a:prstGeom>
        </p:spPr>
      </p:pic>
      <p:pic>
        <p:nvPicPr>
          <p:cNvPr id="5" name="Picture 4" descr="A picture containing text, electronics, keyboard&#10;&#10;Description automatically generated">
            <a:extLst>
              <a:ext uri="{FF2B5EF4-FFF2-40B4-BE49-F238E27FC236}">
                <a16:creationId xmlns:a16="http://schemas.microsoft.com/office/drawing/2014/main" id="{DFB08509-528C-1826-1E47-88D2028CF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4966637"/>
            <a:ext cx="1331529" cy="7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77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5192</TotalTime>
  <Words>2369</Words>
  <Application>Microsoft Macintosh PowerPoint</Application>
  <PresentationFormat>A4 Paper (210x297 mm)</PresentationFormat>
  <Paragraphs>290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veronica joyce</dc:creator>
  <cp:lastModifiedBy>Jane Farrall</cp:lastModifiedBy>
  <cp:revision>99</cp:revision>
  <cp:lastPrinted>2022-03-11T01:14:46Z</cp:lastPrinted>
  <dcterms:created xsi:type="dcterms:W3CDTF">2021-07-29T03:08:15Z</dcterms:created>
  <dcterms:modified xsi:type="dcterms:W3CDTF">2022-05-26T12:54:40Z</dcterms:modified>
</cp:coreProperties>
</file>