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9" r:id="rId3"/>
    <p:sldId id="270" r:id="rId4"/>
    <p:sldId id="271" r:id="rId5"/>
    <p:sldId id="272" r:id="rId6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4626" autoAdjust="0"/>
  </p:normalViewPr>
  <p:slideViewPr>
    <p:cSldViewPr snapToGrid="0">
      <p:cViewPr varScale="1">
        <p:scale>
          <a:sx n="121" d="100"/>
          <a:sy n="121" d="100"/>
        </p:scale>
        <p:origin x="20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0878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959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274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74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5701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4153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850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314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940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958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694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3010D-5C6E-4A6C-AF04-487F7798CBB1}" type="datetimeFigureOut">
              <a:rPr lang="en-AU" smtClean="0"/>
              <a:t>26/5/2022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7788C-FF6D-49E0-9DE3-75BE6DDBDE4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35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579266"/>
              </p:ext>
            </p:extLst>
          </p:nvPr>
        </p:nvGraphicFramePr>
        <p:xfrm>
          <a:off x="357171" y="132396"/>
          <a:ext cx="8770500" cy="65751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A1 – A3. Day: Monday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Saran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they are a writer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increased engagement and interest in the writing process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A1 - A3 will develop increased attention to the writing output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</a:t>
                      </a:r>
                      <a:r>
                        <a:rPr lang="en-AU" sz="900">
                          <a:latin typeface="Century Gothic" panose="020B0502020202020204" pitchFamily="34" charset="0"/>
                        </a:rPr>
                        <a:t>we write with letters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or make marks.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or make marks with beginning engagement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students will select letters with active attention.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sensory pencil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focus on core words on the home page of Proloquo2Go for students at this level,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To set the topic, student should have just participated in an activity that they enjoy.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Use AAC to talk briefly about the topic – the activity or game that the student has just engaged with.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(sensory pencil or flip chart) to select letters;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Use the student‘s AAC system to attribute meaning - follow up any indications they might make in attributing meaning themselves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Write the attributed meaning under their writing and point out any similarities/celebrations. Give them lots of positive encouragement for writing.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Steps 3 &amp;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flip chart or sensory pencil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Pen/pencil to transcribe student writing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Focus on chat words and early pragmatic functions for students at this level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Pathways to use with emergent communicators: I like this, I don’t like this, Something’s Wrong, I want, Let’s go, Do something.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BF46E72-F35D-3951-4718-698E05AD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634" y="5014685"/>
            <a:ext cx="1621972" cy="540657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707445"/>
            <a:ext cx="2188029" cy="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2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078393"/>
              </p:ext>
            </p:extLst>
          </p:nvPr>
        </p:nvGraphicFramePr>
        <p:xfrm>
          <a:off x="357171" y="132396"/>
          <a:ext cx="8770500" cy="616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A1 – A3. Day: Tuesday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Saran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they are a writer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increased engagement and interest in the writing process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A1 - A3 will develop increased attention to the writing output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or make marks.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or make marks with beginning engagement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students will select letters with active attention.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sensory pencil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focus on core words on the home page of Proloquo2Go for students at this level,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To set the topic, student should have just participated in an activity that they enjoy.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Use AAC to talk briefly about the topic – the activity or game that the student has just engaged with.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(sensory pencil or flip chart) to select letters;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Use the student‘s AAC system to attribute meaning - follow up any indications they might make in attributing meaning themselves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Write the attributed meaning under their writing and point out any similarities/celebrations. Give them lots of positive encouragement for writing.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Steps 3 &amp;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flip chart or sensory pencil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Focus on chat words and early pragmatic functions for students at this level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Pathways to use with emergent communicators: I like this, I don’t like this, Something’s Wrong, I want, Let’s go, Do something.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BF46E72-F35D-3951-4718-698E05AD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415971"/>
            <a:ext cx="1621972" cy="540657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097845"/>
            <a:ext cx="2188029" cy="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0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077571"/>
              </p:ext>
            </p:extLst>
          </p:nvPr>
        </p:nvGraphicFramePr>
        <p:xfrm>
          <a:off x="357171" y="132396"/>
          <a:ext cx="8770500" cy="616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A1 – A3. Day: Wednesday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Saran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they are a writer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increased engagement and interest in the writing process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A1 - A3 will develop increased attention to the writing output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or make marks.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or make marks with beginning engagement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students will select letters with active attention.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sensory pencil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focus on core words on the home page of Proloquo2Go for students at this level,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To set the topic, student should have just participated in an activity that they enjoy.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Use AAC to talk briefly about the topic – the activity or game that the student has just engaged with.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(sensory pencil or flip chart) to select letters;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Use the student‘s AAC system to attribute meaning - follow up any indications they might make in attributing meaning themselves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Write the attributed meaning under their writing and point out any similarities/celebrations. Give them lots of positive encouragement for writing.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Steps 3 &amp;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flip chart or sensory pencil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Focus on chat words and early pragmatic functions for students at this level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Pathways to use with emergent communicators: I like this, I don’t like this, Something’s Wrong, I want, Let’s go, Do something.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BF46E72-F35D-3951-4718-698E05AD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415971"/>
            <a:ext cx="1621972" cy="540657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097845"/>
            <a:ext cx="2188029" cy="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7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815239"/>
              </p:ext>
            </p:extLst>
          </p:nvPr>
        </p:nvGraphicFramePr>
        <p:xfrm>
          <a:off x="357171" y="132396"/>
          <a:ext cx="8770500" cy="616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A1 – A3. Day: Thursday</a:t>
                      </a:r>
                    </a:p>
                    <a:p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Saran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they are a writer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increased engagement and interest in the writing process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A1 - A3 will develop increased attention to the writing output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or make marks.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or make marks with beginning engagement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students will select letters with active attention.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sensory pencil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focus on core words on the home page of Proloquo2Go for students at this level,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To set the topic, student should have just participated in an activity that they enjoy.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Use AAC to talk briefly about the topic – the activity or game that the student has just engaged with.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(sensory pencil or flip chart) to select letters;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Use the student‘s AAC system to attribute meaning - follow up any indications they might make in attributing meaning themselves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Write the attributed meaning under their writing and point out any similarities/celebrations. Give them lots of positive encouragement for writing.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Steps 3 &amp;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flip chart or sensory pencil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Focus on chat words and early pragmatic functions for students at this level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Pathways to use with emergent communicators: I like this, I don’t like this, Something’s Wrong, I want, Let’s go, Do something.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BF46E72-F35D-3951-4718-698E05AD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415971"/>
            <a:ext cx="1621972" cy="540657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097845"/>
            <a:ext cx="2188029" cy="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9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EFF921-7BEF-497E-AAA4-0B1A5194F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013263"/>
              </p:ext>
            </p:extLst>
          </p:nvPr>
        </p:nvGraphicFramePr>
        <p:xfrm>
          <a:off x="357171" y="132396"/>
          <a:ext cx="8770500" cy="616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4123">
                  <a:extLst>
                    <a:ext uri="{9D8B030D-6E8A-4147-A177-3AD203B41FA5}">
                      <a16:colId xmlns:a16="http://schemas.microsoft.com/office/drawing/2014/main" val="3758051743"/>
                    </a:ext>
                  </a:extLst>
                </a:gridCol>
                <a:gridCol w="2395577">
                  <a:extLst>
                    <a:ext uri="{9D8B030D-6E8A-4147-A177-3AD203B41FA5}">
                      <a16:colId xmlns:a16="http://schemas.microsoft.com/office/drawing/2014/main" val="3941505335"/>
                    </a:ext>
                  </a:extLst>
                </a:gridCol>
                <a:gridCol w="2000800">
                  <a:extLst>
                    <a:ext uri="{9D8B030D-6E8A-4147-A177-3AD203B41FA5}">
                      <a16:colId xmlns:a16="http://schemas.microsoft.com/office/drawing/2014/main" val="2592744418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Lesson:</a:t>
                      </a:r>
                      <a:r>
                        <a:rPr lang="en-US" sz="1100" baseline="0" dirty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Writing from Me– Levels A1 – A3. Day</a:t>
                      </a:r>
                      <a:r>
                        <a:rPr lang="en-US" sz="1100" baseline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: Friday (writing without standards)  </a:t>
                      </a:r>
                      <a:r>
                        <a:rPr lang="en-US" sz="1100" baseline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Students: Saran</a:t>
                      </a:r>
                      <a:endParaRPr lang="en-AU" sz="110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Curriculum links and resources </a:t>
                      </a:r>
                      <a:endParaRPr lang="en-AU" sz="11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900" baseline="0" dirty="0">
                          <a:latin typeface="Century Gothic" panose="020B0502020202020204" pitchFamily="34" charset="0"/>
                        </a:rPr>
                        <a:t>AAC pathways</a:t>
                      </a:r>
                    </a:p>
                    <a:p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16484"/>
                  </a:ext>
                </a:extLst>
              </a:tr>
              <a:tr h="209874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Learning intention: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an understanding that they are a writer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– A3 will develop increased engagement and interest in the writing process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at Levels A1 - A3 will develop increased attention to the writing output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Success criteria: All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Students will select letters or make marks. 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Most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Students will select letters or make marks with beginning engagement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. 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Some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students will select letters with active attention.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AU" sz="900" b="1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The Grove 5: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hands – select letters from the flip chart or sensory pencil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Safe feet – feet on the floor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I am responsible – look after school property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Assessment/evidence of learning: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record form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Writing samples in 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Australian Curriculum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:</a:t>
                      </a: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English: Create short texts (ACELY1651)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General</a:t>
                      </a: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 Capabilities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Literacy: Composing texts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SACE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 ??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US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Proloquo2go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dirty="0">
                          <a:latin typeface="Century Gothic" panose="020B0502020202020204" pitchFamily="34" charset="0"/>
                        </a:rPr>
                        <a:t>Core words:</a:t>
                      </a: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900" b="0" baseline="0" dirty="0">
                          <a:latin typeface="Century Gothic" panose="020B0502020202020204" pitchFamily="34" charset="0"/>
                        </a:rPr>
                        <a:t>focus on core words on the home page of Proloquo2Go for students at this level, </a:t>
                      </a:r>
                    </a:p>
                  </a:txBody>
                  <a:tcPr marL="74295" marR="74295" marT="37148" marB="37148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58863"/>
                  </a:ext>
                </a:extLst>
              </a:tr>
              <a:tr h="26622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Sequence: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Lesson Intro</a:t>
                      </a: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: To set the topic, student should have just participated in an activity that they enjoy.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Writing guidelines: 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1. Use AAC to talk briefly about the topic – the activity or game that the student has just engaged with.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2. Get the student to use a writing tool (sensory pencil or flip chart) to select letters; record or write down the letters as they choose them. 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3. Use the student‘s AAC system to attribute meaning - follow up any indications they might make in attributing meaning themselves</a:t>
                      </a:r>
                      <a:endParaRPr lang="en-AU" sz="9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AU" sz="9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4. Write the attributed meaning under their writing and point out any similarities/celebrations. Give them lots of positive encouragement for writing.</a:t>
                      </a: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AU" sz="900" b="1" baseline="0" dirty="0">
                          <a:latin typeface="Century Gothic" panose="020B0502020202020204" pitchFamily="34" charset="0"/>
                        </a:rPr>
                        <a:t>Review</a:t>
                      </a:r>
                      <a:r>
                        <a:rPr lang="en-AU" sz="900" b="0" baseline="0" dirty="0">
                          <a:latin typeface="Century Gothic" panose="020B0502020202020204" pitchFamily="34" charset="0"/>
                        </a:rPr>
                        <a:t>: Steps 3 &amp; 4 above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Resources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tool – flip chart or sensory pencil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Writing record forms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English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900" dirty="0">
                          <a:latin typeface="Century Gothic" panose="020B0502020202020204" pitchFamily="34" charset="0"/>
                        </a:rPr>
                        <a:t>Glue stick to </a:t>
                      </a:r>
                      <a:r>
                        <a:rPr lang="en-AU" sz="900">
                          <a:latin typeface="Century Gothic" panose="020B0502020202020204" pitchFamily="34" charset="0"/>
                        </a:rPr>
                        <a:t>add record </a:t>
                      </a:r>
                      <a:r>
                        <a:rPr lang="en-AU" sz="900" dirty="0">
                          <a:latin typeface="Century Gothic" panose="020B0502020202020204" pitchFamily="34" charset="0"/>
                        </a:rPr>
                        <a:t>form to English book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latin typeface="Century Gothic" panose="020B0502020202020204" pitchFamily="34" charset="0"/>
                        </a:rPr>
                        <a:t>PODD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900" b="1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Chat Words</a:t>
                      </a:r>
                      <a:r>
                        <a:rPr lang="en-AU" sz="900" b="1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 1a &amp; 1b: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  <a:sym typeface="Wingdings" pitchFamily="2" charset="2"/>
                        </a:rPr>
                        <a:t>Focus on chat words and early pragmatic functions for students at this level</a:t>
                      </a: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1" dirty="0">
                          <a:latin typeface="Century Gothic" panose="020B0502020202020204" pitchFamily="34" charset="0"/>
                        </a:rPr>
                        <a:t>Pathways: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900" b="0" dirty="0">
                          <a:latin typeface="Century Gothic" panose="020B0502020202020204" pitchFamily="34" charset="0"/>
                        </a:rPr>
                        <a:t>Pathways to use with emergent communicators: I like this, I don’t like this, Something’s Wrong, I want, Let’s go, Do something.</a:t>
                      </a:r>
                      <a:endParaRPr lang="en-AU" sz="900" b="1" baseline="0" dirty="0">
                        <a:latin typeface="Century Gothic" panose="020B0502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AU" sz="900" b="0" baseline="0" dirty="0"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97823"/>
                  </a:ext>
                </a:extLst>
              </a:tr>
            </a:tbl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BF46E72-F35D-3951-4718-698E05AD5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4711695"/>
            <a:ext cx="1621972" cy="540657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F7830AC-FA93-1338-97B8-394705622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828" y="5411294"/>
            <a:ext cx="2188029" cy="7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932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5122</TotalTime>
  <Words>1996</Words>
  <Application>Microsoft Macintosh PowerPoint</Application>
  <PresentationFormat>A4 Paper (210x297 mm)</PresentationFormat>
  <Paragraphs>263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veronica joyce</dc:creator>
  <cp:lastModifiedBy>Jane Farrall</cp:lastModifiedBy>
  <cp:revision>85</cp:revision>
  <cp:lastPrinted>2022-03-11T01:14:46Z</cp:lastPrinted>
  <dcterms:created xsi:type="dcterms:W3CDTF">2021-07-29T03:08:15Z</dcterms:created>
  <dcterms:modified xsi:type="dcterms:W3CDTF">2022-05-26T12:30:23Z</dcterms:modified>
</cp:coreProperties>
</file>