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0" r:id="rId2"/>
    <p:sldId id="261" r:id="rId3"/>
    <p:sldId id="259" r:id="rId4"/>
    <p:sldId id="256" r:id="rId5"/>
    <p:sldId id="257" r:id="rId6"/>
    <p:sldId id="258" r:id="rId7"/>
    <p:sldId id="262" r:id="rId8"/>
  </p:sldIdLst>
  <p:sldSz cx="9906000" cy="6858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205" autoAdjust="0"/>
  </p:normalViewPr>
  <p:slideViewPr>
    <p:cSldViewPr snapToGrid="0" showGuides="1">
      <p:cViewPr>
        <p:scale>
          <a:sx n="34" d="100"/>
          <a:sy n="34" d="100"/>
        </p:scale>
        <p:origin x="2164" y="380"/>
      </p:cViewPr>
      <p:guideLst>
        <p:guide orient="horz" pos="2137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E2505-4044-4A7E-8F19-EE64C7CCE81E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4028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D78A5-93BE-4BC1-AF9E-A9F35F9846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0293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To be printed in A4.   PRINT INSTRUCTIONS:  </a:t>
            </a:r>
          </a:p>
          <a:p>
            <a:pPr marL="228600" indent="-228600">
              <a:buAutoNum type="arabicPeriod"/>
            </a:pPr>
            <a:r>
              <a:rPr lang="en-AU" dirty="0"/>
              <a:t>Click “Print”  </a:t>
            </a:r>
          </a:p>
          <a:p>
            <a:pPr marL="228600" indent="-228600">
              <a:buAutoNum type="arabicPeriod"/>
            </a:pPr>
            <a:r>
              <a:rPr lang="en-AU" dirty="0"/>
              <a:t>Click on the drop-down menu “Full page slides”</a:t>
            </a:r>
          </a:p>
          <a:p>
            <a:pPr marL="228600" indent="-228600">
              <a:buAutoNum type="arabicPeriod"/>
            </a:pPr>
            <a:r>
              <a:rPr lang="en-AU"/>
              <a:t>Uncheck “Scale to fit paper”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D78A5-93BE-4BC1-AF9E-A9F35F98464E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4970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D78A5-93BE-4BC1-AF9E-A9F35F98464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8640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D78A5-93BE-4BC1-AF9E-A9F35F98464E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040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755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465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895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74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65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9351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177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235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903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254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139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B673D7-BB54-4E5A-94E9-0A99F3F208D3}" type="datetimeFigureOut">
              <a:rPr lang="en-AU" smtClean="0"/>
              <a:t>12/09/2025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36801-C964-4651-974B-FBC4705EAF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082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olorful surface&#10;&#10;AI-generated content may be incorrect.">
            <a:extLst>
              <a:ext uri="{FF2B5EF4-FFF2-40B4-BE49-F238E27FC236}">
                <a16:creationId xmlns:a16="http://schemas.microsoft.com/office/drawing/2014/main" id="{B5DD8627-AA03-6EE2-5A98-B1D2DB5D1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0" r="24729"/>
          <a:stretch>
            <a:fillRect/>
          </a:stretch>
        </p:blipFill>
        <p:spPr>
          <a:xfrm>
            <a:off x="0" y="-104"/>
            <a:ext cx="9906001" cy="6864695"/>
          </a:xfrm>
          <a:prstGeom prst="rect">
            <a:avLst/>
          </a:prstGeom>
        </p:spPr>
      </p:pic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2FF5421-CF84-B40B-2C0A-18B84316DA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" r="73181" b="69786"/>
          <a:stretch>
            <a:fillRect/>
          </a:stretch>
        </p:blipFill>
        <p:spPr>
          <a:xfrm>
            <a:off x="322884" y="349065"/>
            <a:ext cx="2115984" cy="1821450"/>
          </a:xfrm>
          <a:prstGeom prst="rect">
            <a:avLst/>
          </a:prstGeom>
        </p:spPr>
      </p:pic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9A422B3-C1C7-3B54-DBFA-3EF4FE486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2" t="31453" r="53695" b="38333"/>
          <a:stretch>
            <a:fillRect/>
          </a:stretch>
        </p:blipFill>
        <p:spPr>
          <a:xfrm>
            <a:off x="4787907" y="2521629"/>
            <a:ext cx="2267126" cy="1821450"/>
          </a:xfrm>
          <a:prstGeom prst="rect">
            <a:avLst/>
          </a:prstGeom>
        </p:spPr>
      </p:pic>
      <p:pic>
        <p:nvPicPr>
          <p:cNvPr id="22" name="Picture 2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A9C5A0A-B4BF-4935-38B5-53EDBE8005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8" t="31909" r="35875" b="37877"/>
          <a:stretch>
            <a:fillRect/>
          </a:stretch>
        </p:blipFill>
        <p:spPr>
          <a:xfrm>
            <a:off x="5226909" y="383088"/>
            <a:ext cx="1703779" cy="1821450"/>
          </a:xfrm>
          <a:prstGeom prst="rect">
            <a:avLst/>
          </a:prstGeom>
        </p:spPr>
      </p:pic>
      <p:pic>
        <p:nvPicPr>
          <p:cNvPr id="26" name="Picture 2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CF65FC7D-03C6-AAA5-204C-B8D905F82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1" t="31681" r="18952" b="38105"/>
          <a:stretch>
            <a:fillRect/>
          </a:stretch>
        </p:blipFill>
        <p:spPr>
          <a:xfrm>
            <a:off x="2686603" y="2521629"/>
            <a:ext cx="1703779" cy="1821450"/>
          </a:xfrm>
          <a:prstGeom prst="rect">
            <a:avLst/>
          </a:prstGeom>
        </p:spPr>
      </p:pic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910C823-9B62-7BF5-2118-62FFF6B492E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4" t="68830" r="21408" b="315"/>
          <a:stretch>
            <a:fillRect/>
          </a:stretch>
        </p:blipFill>
        <p:spPr>
          <a:xfrm>
            <a:off x="472675" y="2574897"/>
            <a:ext cx="1816403" cy="1821450"/>
          </a:xfrm>
          <a:prstGeom prst="rect">
            <a:avLst/>
          </a:prstGeom>
        </p:spPr>
      </p:pic>
      <p:pic>
        <p:nvPicPr>
          <p:cNvPr id="10" name="Picture 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CC5FE70-2364-6C62-779B-D0FB8D25E3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9" t="33048" r="4615" b="31995"/>
          <a:stretch>
            <a:fillRect/>
          </a:stretch>
        </p:blipFill>
        <p:spPr>
          <a:xfrm>
            <a:off x="2960739" y="185031"/>
            <a:ext cx="1744299" cy="2140257"/>
          </a:xfrm>
          <a:prstGeom prst="rect">
            <a:avLst/>
          </a:prstGeom>
        </p:spPr>
      </p:pic>
      <p:pic>
        <p:nvPicPr>
          <p:cNvPr id="9" name="Picture 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E1D5774-77C1-2F76-9ACA-3C8C17E2DE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5" r="22179" b="65043"/>
          <a:stretch>
            <a:fillRect/>
          </a:stretch>
        </p:blipFill>
        <p:spPr>
          <a:xfrm>
            <a:off x="7452558" y="185031"/>
            <a:ext cx="1744299" cy="2140257"/>
          </a:xfrm>
          <a:prstGeom prst="rect">
            <a:avLst/>
          </a:prstGeom>
        </p:spPr>
      </p:pic>
      <p:pic>
        <p:nvPicPr>
          <p:cNvPr id="11" name="Picture 1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60AE4EC-5DD2-09CA-9AF3-A6EC1F0CF2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2" t="33048" r="19742" b="31995"/>
          <a:stretch>
            <a:fillRect/>
          </a:stretch>
        </p:blipFill>
        <p:spPr>
          <a:xfrm>
            <a:off x="7452558" y="2362226"/>
            <a:ext cx="1744299" cy="2140257"/>
          </a:xfrm>
          <a:prstGeom prst="rect">
            <a:avLst/>
          </a:prstGeom>
        </p:spPr>
      </p:pic>
      <p:pic>
        <p:nvPicPr>
          <p:cNvPr id="15" name="Picture 1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B14DAF0-FDFD-47AD-8F4D-01ECF3BC14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64728" r="80511" b="315"/>
          <a:stretch>
            <a:fillRect/>
          </a:stretch>
        </p:blipFill>
        <p:spPr>
          <a:xfrm>
            <a:off x="536635" y="4546362"/>
            <a:ext cx="1688483" cy="2140257"/>
          </a:xfrm>
          <a:prstGeom prst="rect">
            <a:avLst/>
          </a:prstGeom>
        </p:spPr>
      </p:pic>
      <p:pic>
        <p:nvPicPr>
          <p:cNvPr id="17" name="Picture 1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390C5171-1CC5-AE10-DF35-20F60B3B5E1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9" r="56795" b="65043"/>
          <a:stretch>
            <a:fillRect/>
          </a:stretch>
        </p:blipFill>
        <p:spPr>
          <a:xfrm>
            <a:off x="5284847" y="4508682"/>
            <a:ext cx="1744299" cy="2140257"/>
          </a:xfrm>
          <a:prstGeom prst="rect">
            <a:avLst/>
          </a:prstGeom>
        </p:spPr>
      </p:pic>
      <p:pic>
        <p:nvPicPr>
          <p:cNvPr id="20" name="Picture 1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EF23913D-5740-802B-92C1-264FA1A42B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5" t="68830" r="39357" b="315"/>
          <a:stretch>
            <a:fillRect/>
          </a:stretch>
        </p:blipFill>
        <p:spPr>
          <a:xfrm>
            <a:off x="2813061" y="4769503"/>
            <a:ext cx="1883843" cy="1889077"/>
          </a:xfrm>
          <a:prstGeom prst="rect">
            <a:avLst/>
          </a:prstGeom>
        </p:spPr>
      </p:pic>
      <p:pic>
        <p:nvPicPr>
          <p:cNvPr id="27" name="Picture 2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F92A614-B891-9D0E-AECB-67ED5365F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2" t="33048" r="35383" b="31995"/>
          <a:stretch>
            <a:fillRect/>
          </a:stretch>
        </p:blipFill>
        <p:spPr>
          <a:xfrm>
            <a:off x="7617089" y="4546362"/>
            <a:ext cx="1415236" cy="210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6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red lights&#10;&#10;AI-generated content may be incorrect.">
            <a:extLst>
              <a:ext uri="{FF2B5EF4-FFF2-40B4-BE49-F238E27FC236}">
                <a16:creationId xmlns:a16="http://schemas.microsoft.com/office/drawing/2014/main" id="{74882EDB-1DA0-3563-288E-20B302B9C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6" b="3846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28" name="Picture 2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7A98F33-F453-D2DF-4C60-0E92871FD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9" r="6004" b="69786"/>
          <a:stretch>
            <a:fillRect/>
          </a:stretch>
        </p:blipFill>
        <p:spPr>
          <a:xfrm>
            <a:off x="187796" y="4816911"/>
            <a:ext cx="1703779" cy="1821450"/>
          </a:xfrm>
          <a:prstGeom prst="rect">
            <a:avLst/>
          </a:prstGeom>
        </p:spPr>
      </p:pic>
      <p:pic>
        <p:nvPicPr>
          <p:cNvPr id="34" name="Picture 3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3DAE40C-7A99-CDDE-9401-D85EE6BE9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5" t="68830" r="3587" b="315"/>
          <a:stretch>
            <a:fillRect/>
          </a:stretch>
        </p:blipFill>
        <p:spPr>
          <a:xfrm>
            <a:off x="112225" y="285434"/>
            <a:ext cx="1854921" cy="1860074"/>
          </a:xfrm>
          <a:prstGeom prst="rect">
            <a:avLst/>
          </a:prstGeom>
        </p:spPr>
      </p:pic>
      <p:pic>
        <p:nvPicPr>
          <p:cNvPr id="35" name="Picture 3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91863BFA-2A30-9E74-5757-5C635AED67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4" t="68830" r="21408" b="315"/>
          <a:stretch>
            <a:fillRect/>
          </a:stretch>
        </p:blipFill>
        <p:spPr>
          <a:xfrm>
            <a:off x="7503466" y="4782737"/>
            <a:ext cx="1883843" cy="1889077"/>
          </a:xfrm>
          <a:prstGeom prst="rect">
            <a:avLst/>
          </a:prstGeom>
        </p:spPr>
      </p:pic>
      <p:pic>
        <p:nvPicPr>
          <p:cNvPr id="36" name="Picture 3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147C4AB-A148-6350-795E-EF47E25E6E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9" t="33048" r="4615" b="31995"/>
          <a:stretch>
            <a:fillRect/>
          </a:stretch>
        </p:blipFill>
        <p:spPr>
          <a:xfrm>
            <a:off x="7573238" y="2407202"/>
            <a:ext cx="1744299" cy="2140257"/>
          </a:xfrm>
          <a:prstGeom prst="rect">
            <a:avLst/>
          </a:prstGeom>
        </p:spPr>
      </p:pic>
      <p:pic>
        <p:nvPicPr>
          <p:cNvPr id="37" name="Picture 3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010B4D5-3FD0-6937-E99C-380BF6B9B8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2" t="33048" r="19742" b="31995"/>
          <a:stretch>
            <a:fillRect/>
          </a:stretch>
        </p:blipFill>
        <p:spPr>
          <a:xfrm>
            <a:off x="167536" y="2406640"/>
            <a:ext cx="1744299" cy="2140257"/>
          </a:xfrm>
          <a:prstGeom prst="rect">
            <a:avLst/>
          </a:prstGeom>
        </p:spPr>
      </p:pic>
      <p:pic>
        <p:nvPicPr>
          <p:cNvPr id="38" name="Picture 3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04235D2-102B-9824-21A8-839719D78D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8" t="33048" r="48460" b="31995"/>
          <a:stretch>
            <a:fillRect/>
          </a:stretch>
        </p:blipFill>
        <p:spPr>
          <a:xfrm>
            <a:off x="5146365" y="48100"/>
            <a:ext cx="1772208" cy="2140257"/>
          </a:xfrm>
          <a:prstGeom prst="rect">
            <a:avLst/>
          </a:prstGeom>
        </p:spPr>
      </p:pic>
      <p:pic>
        <p:nvPicPr>
          <p:cNvPr id="39" name="Picture 3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3927883-51E0-97F9-A198-C448422246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6" t="33048" r="65511" b="31995"/>
          <a:stretch>
            <a:fillRect/>
          </a:stretch>
        </p:blipFill>
        <p:spPr>
          <a:xfrm>
            <a:off x="5188396" y="2378921"/>
            <a:ext cx="1688483" cy="2140257"/>
          </a:xfrm>
          <a:prstGeom prst="rect">
            <a:avLst/>
          </a:prstGeom>
        </p:spPr>
      </p:pic>
      <p:pic>
        <p:nvPicPr>
          <p:cNvPr id="40" name="Picture 3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82C2C56-6198-87A7-67A2-AADB4BCDC5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64728" r="80511" b="315"/>
          <a:stretch>
            <a:fillRect/>
          </a:stretch>
        </p:blipFill>
        <p:spPr>
          <a:xfrm>
            <a:off x="2535102" y="4636447"/>
            <a:ext cx="1688483" cy="2140257"/>
          </a:xfrm>
          <a:prstGeom prst="rect">
            <a:avLst/>
          </a:prstGeom>
        </p:spPr>
      </p:pic>
      <p:pic>
        <p:nvPicPr>
          <p:cNvPr id="41" name="Picture 4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98AF7C81-844F-AE80-81EF-12650B75E8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9" r="56795" b="65043"/>
          <a:stretch>
            <a:fillRect/>
          </a:stretch>
        </p:blipFill>
        <p:spPr>
          <a:xfrm>
            <a:off x="4985127" y="4598463"/>
            <a:ext cx="1744299" cy="2140257"/>
          </a:xfrm>
          <a:prstGeom prst="rect">
            <a:avLst/>
          </a:prstGeom>
        </p:spPr>
      </p:pic>
      <p:pic>
        <p:nvPicPr>
          <p:cNvPr id="42" name="Picture 4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39C746B6-7AF5-A959-84A6-D59FB12697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t="68830" r="58716" b="315"/>
          <a:stretch>
            <a:fillRect/>
          </a:stretch>
        </p:blipFill>
        <p:spPr>
          <a:xfrm>
            <a:off x="2419472" y="275917"/>
            <a:ext cx="2274567" cy="1889077"/>
          </a:xfrm>
          <a:prstGeom prst="rect">
            <a:avLst/>
          </a:prstGeom>
        </p:spPr>
      </p:pic>
      <p:pic>
        <p:nvPicPr>
          <p:cNvPr id="43" name="Picture 4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0B471C23-518D-176B-A9B1-15C19F8819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5" t="68830" r="39357" b="315"/>
          <a:stretch>
            <a:fillRect/>
          </a:stretch>
        </p:blipFill>
        <p:spPr>
          <a:xfrm>
            <a:off x="2608194" y="2644611"/>
            <a:ext cx="1883843" cy="1889077"/>
          </a:xfrm>
          <a:prstGeom prst="rect">
            <a:avLst/>
          </a:prstGeom>
        </p:spPr>
      </p:pic>
      <p:pic>
        <p:nvPicPr>
          <p:cNvPr id="44" name="Picture 4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DB2FACB-0D53-A2EE-1CED-3D5B25372D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31909" r="76002" b="37877"/>
          <a:stretch>
            <a:fillRect/>
          </a:stretch>
        </p:blipFill>
        <p:spPr>
          <a:xfrm>
            <a:off x="7370899" y="182533"/>
            <a:ext cx="2148977" cy="184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16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close up of a colorful swirl&#10;&#10;AI-generated content may be incorrect.">
            <a:extLst>
              <a:ext uri="{FF2B5EF4-FFF2-40B4-BE49-F238E27FC236}">
                <a16:creationId xmlns:a16="http://schemas.microsoft.com/office/drawing/2014/main" id="{DDC56204-01A4-8D4F-F7C2-924E35B43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" r="5282"/>
          <a:stretch>
            <a:fillRect/>
          </a:stretch>
        </p:blipFill>
        <p:spPr>
          <a:xfrm>
            <a:off x="0" y="-32260"/>
            <a:ext cx="9906000" cy="6922520"/>
          </a:xfrm>
          <a:prstGeom prst="rect">
            <a:avLst/>
          </a:prstGeom>
        </p:spPr>
      </p:pic>
      <p:pic>
        <p:nvPicPr>
          <p:cNvPr id="2" name="Picture 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3015E5CC-76E5-5412-EA59-558C810D3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0" r="5384" b="65043"/>
          <a:stretch>
            <a:fillRect/>
          </a:stretch>
        </p:blipFill>
        <p:spPr>
          <a:xfrm>
            <a:off x="7668223" y="-1452"/>
            <a:ext cx="1717519" cy="2107397"/>
          </a:xfrm>
          <a:prstGeom prst="rect">
            <a:avLst/>
          </a:prstGeom>
        </p:spPr>
      </p:pic>
      <p:pic>
        <p:nvPicPr>
          <p:cNvPr id="48" name="Picture 4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123FEEEF-41C8-3BCD-9467-A2CCB233D2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72949" b="65043"/>
          <a:stretch>
            <a:fillRect/>
          </a:stretch>
        </p:blipFill>
        <p:spPr>
          <a:xfrm>
            <a:off x="7501334" y="2358871"/>
            <a:ext cx="2051297" cy="2140257"/>
          </a:xfrm>
          <a:prstGeom prst="rect">
            <a:avLst/>
          </a:prstGeom>
        </p:spPr>
      </p:pic>
      <p:pic>
        <p:nvPicPr>
          <p:cNvPr id="49" name="Picture 4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EFC5E9D3-690E-F3C0-2C2C-3F344FFC1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9" r="39615" b="65043"/>
          <a:stretch>
            <a:fillRect/>
          </a:stretch>
        </p:blipFill>
        <p:spPr>
          <a:xfrm>
            <a:off x="348803" y="4633272"/>
            <a:ext cx="1744299" cy="2140257"/>
          </a:xfrm>
          <a:prstGeom prst="rect">
            <a:avLst/>
          </a:prstGeom>
        </p:spPr>
      </p:pic>
      <p:pic>
        <p:nvPicPr>
          <p:cNvPr id="50" name="Picture 4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7CAFA498-5174-E315-1CB9-F308561BAE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33048" r="80511" b="31995"/>
          <a:stretch>
            <a:fillRect/>
          </a:stretch>
        </p:blipFill>
        <p:spPr>
          <a:xfrm>
            <a:off x="7682741" y="4633272"/>
            <a:ext cx="1688483" cy="2140257"/>
          </a:xfrm>
          <a:prstGeom prst="rect">
            <a:avLst/>
          </a:prstGeom>
        </p:spPr>
      </p:pic>
      <p:pic>
        <p:nvPicPr>
          <p:cNvPr id="51" name="Picture 5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781E0E4-6964-7D19-697A-95C928B95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2" t="33048" r="35383" b="31995"/>
          <a:stretch>
            <a:fillRect/>
          </a:stretch>
        </p:blipFill>
        <p:spPr>
          <a:xfrm>
            <a:off x="513334" y="91225"/>
            <a:ext cx="1415236" cy="2107397"/>
          </a:xfrm>
          <a:prstGeom prst="rect">
            <a:avLst/>
          </a:prstGeom>
        </p:spPr>
      </p:pic>
      <p:pic>
        <p:nvPicPr>
          <p:cNvPr id="52" name="Picture 5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5AB962E7-7D48-9981-4537-E5AD344E52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64728" r="80511" b="315"/>
          <a:stretch>
            <a:fillRect/>
          </a:stretch>
        </p:blipFill>
        <p:spPr>
          <a:xfrm>
            <a:off x="5342754" y="2322359"/>
            <a:ext cx="1688483" cy="2140257"/>
          </a:xfrm>
          <a:prstGeom prst="rect">
            <a:avLst/>
          </a:prstGeom>
        </p:spPr>
      </p:pic>
      <p:pic>
        <p:nvPicPr>
          <p:cNvPr id="53" name="Picture 5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F69149E-8A25-0F54-8EF7-FD6D8F28E6C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4" t="68830" r="21408" b="315"/>
          <a:stretch>
            <a:fillRect/>
          </a:stretch>
        </p:blipFill>
        <p:spPr>
          <a:xfrm>
            <a:off x="5245074" y="4852192"/>
            <a:ext cx="1883843" cy="1889077"/>
          </a:xfrm>
          <a:prstGeom prst="rect">
            <a:avLst/>
          </a:prstGeom>
        </p:spPr>
      </p:pic>
      <p:pic>
        <p:nvPicPr>
          <p:cNvPr id="54" name="Picture 5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947EFCD-61ED-51D5-EF4B-7A353008D9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7" r="55746" b="69786"/>
          <a:stretch>
            <a:fillRect/>
          </a:stretch>
        </p:blipFill>
        <p:spPr>
          <a:xfrm>
            <a:off x="2752071" y="2576726"/>
            <a:ext cx="1703779" cy="1821450"/>
          </a:xfrm>
          <a:prstGeom prst="rect">
            <a:avLst/>
          </a:prstGeom>
        </p:spPr>
      </p:pic>
      <p:pic>
        <p:nvPicPr>
          <p:cNvPr id="55" name="Picture 5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0020A6AB-70F3-71E5-15E6-D7E1A2CD07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1" t="31681" r="18952" b="38105"/>
          <a:stretch>
            <a:fillRect/>
          </a:stretch>
        </p:blipFill>
        <p:spPr>
          <a:xfrm>
            <a:off x="369063" y="2518275"/>
            <a:ext cx="1703779" cy="1821450"/>
          </a:xfrm>
          <a:prstGeom prst="rect">
            <a:avLst/>
          </a:prstGeom>
        </p:spPr>
      </p:pic>
      <p:pic>
        <p:nvPicPr>
          <p:cNvPr id="57" name="Picture 5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3BF8DB7-80E9-3C95-E24A-1FBA0582A1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5" r="22179" b="65043"/>
          <a:stretch>
            <a:fillRect/>
          </a:stretch>
        </p:blipFill>
        <p:spPr>
          <a:xfrm>
            <a:off x="2731811" y="26105"/>
            <a:ext cx="1744299" cy="2140257"/>
          </a:xfrm>
          <a:prstGeom prst="rect">
            <a:avLst/>
          </a:prstGeom>
        </p:spPr>
      </p:pic>
      <p:pic>
        <p:nvPicPr>
          <p:cNvPr id="58" name="Picture 5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CFFCAFE0-91E0-11CB-0D6A-2D79EE02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2" t="33048" r="19742" b="31995"/>
          <a:stretch>
            <a:fillRect/>
          </a:stretch>
        </p:blipFill>
        <p:spPr>
          <a:xfrm>
            <a:off x="2731811" y="4633272"/>
            <a:ext cx="1744299" cy="2140257"/>
          </a:xfrm>
          <a:prstGeom prst="rect">
            <a:avLst/>
          </a:prstGeom>
        </p:spPr>
      </p:pic>
      <p:pic>
        <p:nvPicPr>
          <p:cNvPr id="59" name="Picture 5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11A2AFD1-DDAE-3403-8948-B68974570B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8" t="31909" r="35875" b="37877"/>
          <a:stretch>
            <a:fillRect/>
          </a:stretch>
        </p:blipFill>
        <p:spPr>
          <a:xfrm>
            <a:off x="5321823" y="256094"/>
            <a:ext cx="1730345" cy="184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37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starry sky with many stars&#10;&#10;AI-generated content may be incorrect.">
            <a:extLst>
              <a:ext uri="{FF2B5EF4-FFF2-40B4-BE49-F238E27FC236}">
                <a16:creationId xmlns:a16="http://schemas.microsoft.com/office/drawing/2014/main" id="{754CD6BF-A7CC-9DCC-124A-3011B7BF9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4" y="0"/>
            <a:ext cx="9863191" cy="6858000"/>
          </a:xfrm>
          <a:prstGeom prst="rect">
            <a:avLst/>
          </a:prstGeom>
        </p:spPr>
      </p:pic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98F3F2F5-D61D-26DD-C5D5-45E1141DD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0" r="5384" b="65043"/>
          <a:stretch>
            <a:fillRect/>
          </a:stretch>
        </p:blipFill>
        <p:spPr>
          <a:xfrm>
            <a:off x="5144562" y="164978"/>
            <a:ext cx="1717519" cy="2107397"/>
          </a:xfrm>
          <a:prstGeom prst="rect">
            <a:avLst/>
          </a:prstGeom>
        </p:spPr>
      </p:pic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98DAC27E-2F58-FBF8-245D-615DEB240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" r="73181" b="69786"/>
          <a:stretch>
            <a:fillRect/>
          </a:stretch>
        </p:blipFill>
        <p:spPr>
          <a:xfrm>
            <a:off x="323538" y="380795"/>
            <a:ext cx="2115984" cy="1821450"/>
          </a:xfrm>
          <a:prstGeom prst="rect">
            <a:avLst/>
          </a:prstGeom>
        </p:spPr>
      </p:pic>
      <p:pic>
        <p:nvPicPr>
          <p:cNvPr id="6" name="Picture 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C46C124-EADF-34B5-44EF-3188216DF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7" r="55746" b="69786"/>
          <a:stretch>
            <a:fillRect/>
          </a:stretch>
        </p:blipFill>
        <p:spPr>
          <a:xfrm>
            <a:off x="7423132" y="447319"/>
            <a:ext cx="1703779" cy="1821450"/>
          </a:xfrm>
          <a:prstGeom prst="rect">
            <a:avLst/>
          </a:prstGeom>
        </p:spPr>
      </p:pic>
      <p:pic>
        <p:nvPicPr>
          <p:cNvPr id="8" name="Picture 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A5FE490-3EDB-E2D9-96D2-C32270F82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2" t="31453" r="53695" b="38333"/>
          <a:stretch>
            <a:fillRect/>
          </a:stretch>
        </p:blipFill>
        <p:spPr>
          <a:xfrm>
            <a:off x="2565718" y="380795"/>
            <a:ext cx="2267126" cy="1821450"/>
          </a:xfrm>
          <a:prstGeom prst="rect">
            <a:avLst/>
          </a:prstGeom>
        </p:spPr>
      </p:pic>
      <p:pic>
        <p:nvPicPr>
          <p:cNvPr id="14" name="Picture 1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3652C20-4BD5-D90F-A116-0787845648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72949" b="65043"/>
          <a:stretch>
            <a:fillRect/>
          </a:stretch>
        </p:blipFill>
        <p:spPr>
          <a:xfrm>
            <a:off x="355882" y="2221842"/>
            <a:ext cx="2051297" cy="2140257"/>
          </a:xfrm>
          <a:prstGeom prst="rect">
            <a:avLst/>
          </a:prstGeom>
        </p:spPr>
      </p:pic>
      <p:pic>
        <p:nvPicPr>
          <p:cNvPr id="15" name="Picture 1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6385B69-35CE-53E7-C1D2-D56C1B40ED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5" r="22179" b="65043"/>
          <a:stretch>
            <a:fillRect/>
          </a:stretch>
        </p:blipFill>
        <p:spPr>
          <a:xfrm>
            <a:off x="5131172" y="2221841"/>
            <a:ext cx="1744299" cy="2140257"/>
          </a:xfrm>
          <a:prstGeom prst="rect">
            <a:avLst/>
          </a:prstGeom>
        </p:spPr>
      </p:pic>
      <p:pic>
        <p:nvPicPr>
          <p:cNvPr id="20" name="Picture 1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72198BB8-21CE-4B74-89A4-77992C0C53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33048" r="80511" b="31995"/>
          <a:stretch>
            <a:fillRect/>
          </a:stretch>
        </p:blipFill>
        <p:spPr>
          <a:xfrm>
            <a:off x="7430780" y="2221840"/>
            <a:ext cx="1688483" cy="2140257"/>
          </a:xfrm>
          <a:prstGeom prst="rect">
            <a:avLst/>
          </a:prstGeom>
        </p:spPr>
      </p:pic>
      <p:pic>
        <p:nvPicPr>
          <p:cNvPr id="22" name="Picture 2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FC62217-F15E-B464-A4E1-FF5581DAA0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8" r="38695" b="69786"/>
          <a:stretch>
            <a:fillRect/>
          </a:stretch>
        </p:blipFill>
        <p:spPr>
          <a:xfrm>
            <a:off x="2834109" y="2512248"/>
            <a:ext cx="1730345" cy="1849851"/>
          </a:xfrm>
          <a:prstGeom prst="rect">
            <a:avLst/>
          </a:prstGeom>
        </p:spPr>
      </p:pic>
      <p:pic>
        <p:nvPicPr>
          <p:cNvPr id="24" name="Picture 2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924C376-EDD2-BDD0-0E3C-BF56D53490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9" r="39615" b="65043"/>
          <a:stretch>
            <a:fillRect/>
          </a:stretch>
        </p:blipFill>
        <p:spPr>
          <a:xfrm>
            <a:off x="5131172" y="4408728"/>
            <a:ext cx="1744299" cy="2140257"/>
          </a:xfrm>
          <a:prstGeom prst="rect">
            <a:avLst/>
          </a:prstGeom>
        </p:spPr>
      </p:pic>
      <p:pic>
        <p:nvPicPr>
          <p:cNvPr id="27" name="Picture 2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5906C9B3-C0A5-657E-C894-93BA6700C3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31909" r="76002" b="37877"/>
          <a:stretch>
            <a:fillRect/>
          </a:stretch>
        </p:blipFill>
        <p:spPr>
          <a:xfrm>
            <a:off x="7200533" y="4655531"/>
            <a:ext cx="2148977" cy="1849851"/>
          </a:xfrm>
          <a:prstGeom prst="rect">
            <a:avLst/>
          </a:prstGeom>
        </p:spPr>
      </p:pic>
      <p:pic>
        <p:nvPicPr>
          <p:cNvPr id="28" name="Picture 2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DDFD5FE-18E3-0C52-A2D0-AA52BD442B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8" t="31909" r="35875" b="37877"/>
          <a:stretch>
            <a:fillRect/>
          </a:stretch>
        </p:blipFill>
        <p:spPr>
          <a:xfrm>
            <a:off x="2834109" y="4655532"/>
            <a:ext cx="1730345" cy="1849851"/>
          </a:xfrm>
          <a:prstGeom prst="rect">
            <a:avLst/>
          </a:prstGeom>
        </p:spPr>
      </p:pic>
      <p:pic>
        <p:nvPicPr>
          <p:cNvPr id="29" name="Picture 2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9CAAE8B-7892-A7D8-9B8A-8A1AB4BED9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8" t="31909" r="3055" b="37877"/>
          <a:stretch>
            <a:fillRect/>
          </a:stretch>
        </p:blipFill>
        <p:spPr>
          <a:xfrm>
            <a:off x="516358" y="4655532"/>
            <a:ext cx="1730345" cy="184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tarry sky with many stars&#10;&#10;AI-generated content may be incorrect.">
            <a:extLst>
              <a:ext uri="{FF2B5EF4-FFF2-40B4-BE49-F238E27FC236}">
                <a16:creationId xmlns:a16="http://schemas.microsoft.com/office/drawing/2014/main" id="{F680F80B-CB54-D3AC-CABE-001693B64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6" r="9786"/>
          <a:stretch>
            <a:fillRect/>
          </a:stretch>
        </p:blipFill>
        <p:spPr>
          <a:xfrm>
            <a:off x="0" y="-35068"/>
            <a:ext cx="9906000" cy="6928136"/>
          </a:xfrm>
          <a:prstGeom prst="rect">
            <a:avLst/>
          </a:prstGeom>
        </p:spPr>
      </p:pic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E14BF633-3587-783A-CDE2-295EBC1E6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20" r="23183" b="69786"/>
          <a:stretch>
            <a:fillRect/>
          </a:stretch>
        </p:blipFill>
        <p:spPr>
          <a:xfrm>
            <a:off x="453593" y="394658"/>
            <a:ext cx="1703779" cy="1821450"/>
          </a:xfrm>
          <a:prstGeom prst="rect">
            <a:avLst/>
          </a:prstGeom>
        </p:spPr>
      </p:pic>
      <p:pic>
        <p:nvPicPr>
          <p:cNvPr id="9" name="Picture 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381801F-7BCD-4861-E7BD-9211B0FEA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1" t="31681" r="18952" b="38105"/>
          <a:stretch>
            <a:fillRect/>
          </a:stretch>
        </p:blipFill>
        <p:spPr>
          <a:xfrm>
            <a:off x="2871253" y="394658"/>
            <a:ext cx="1703779" cy="1821450"/>
          </a:xfrm>
          <a:prstGeom prst="rect">
            <a:avLst/>
          </a:prstGeom>
        </p:spPr>
      </p:pic>
      <p:pic>
        <p:nvPicPr>
          <p:cNvPr id="10" name="Picture 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9733AD4E-37DD-41ED-55A9-3712654255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2" t="33048" r="35383" b="31995"/>
          <a:stretch>
            <a:fillRect/>
          </a:stretch>
        </p:blipFill>
        <p:spPr>
          <a:xfrm>
            <a:off x="7706574" y="251685"/>
            <a:ext cx="1415236" cy="2107397"/>
          </a:xfrm>
          <a:prstGeom prst="rect">
            <a:avLst/>
          </a:prstGeom>
        </p:spPr>
      </p:pic>
      <p:pic>
        <p:nvPicPr>
          <p:cNvPr id="12" name="Picture 1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32A019DC-621A-7EF7-7224-5F453C822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9" r="6004" b="69786"/>
          <a:stretch>
            <a:fillRect/>
          </a:stretch>
        </p:blipFill>
        <p:spPr>
          <a:xfrm>
            <a:off x="5288913" y="394658"/>
            <a:ext cx="1703779" cy="1821450"/>
          </a:xfrm>
          <a:prstGeom prst="rect">
            <a:avLst/>
          </a:prstGeom>
        </p:spPr>
      </p:pic>
      <p:pic>
        <p:nvPicPr>
          <p:cNvPr id="2" name="Picture 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3D4E5AB-529E-5B74-A7BA-5F239C478F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9" t="33048" r="4615" b="31995"/>
          <a:stretch>
            <a:fillRect/>
          </a:stretch>
        </p:blipFill>
        <p:spPr>
          <a:xfrm>
            <a:off x="7558290" y="2314729"/>
            <a:ext cx="1744299" cy="2140257"/>
          </a:xfrm>
          <a:prstGeom prst="rect">
            <a:avLst/>
          </a:prstGeom>
        </p:spPr>
      </p:pic>
      <p:pic>
        <p:nvPicPr>
          <p:cNvPr id="3" name="Picture 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9D22C06-6CD3-3DE1-FD72-BA26AC5696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2" t="33048" r="19742" b="31995"/>
          <a:stretch>
            <a:fillRect/>
          </a:stretch>
        </p:blipFill>
        <p:spPr>
          <a:xfrm>
            <a:off x="5185854" y="2314729"/>
            <a:ext cx="1744299" cy="2140257"/>
          </a:xfrm>
          <a:prstGeom prst="rect">
            <a:avLst/>
          </a:prstGeom>
        </p:spPr>
      </p:pic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5DC7C1FE-47CF-8164-8421-096CD26912B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8" t="33048" r="48460" b="31995"/>
          <a:stretch>
            <a:fillRect/>
          </a:stretch>
        </p:blipFill>
        <p:spPr>
          <a:xfrm>
            <a:off x="2785509" y="2314729"/>
            <a:ext cx="1772208" cy="2140257"/>
          </a:xfrm>
          <a:prstGeom prst="rect">
            <a:avLst/>
          </a:prstGeom>
        </p:spPr>
      </p:pic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605A461-45FF-BC11-93F9-6EB6E81D2B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6" t="33048" r="65511" b="31995"/>
          <a:stretch>
            <a:fillRect/>
          </a:stretch>
        </p:blipFill>
        <p:spPr>
          <a:xfrm>
            <a:off x="468889" y="2314729"/>
            <a:ext cx="1688483" cy="2140257"/>
          </a:xfrm>
          <a:prstGeom prst="rect">
            <a:avLst/>
          </a:prstGeom>
        </p:spPr>
      </p:pic>
      <p:pic>
        <p:nvPicPr>
          <p:cNvPr id="6" name="Picture 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1D07E049-B393-F452-804E-4C13DAAA4D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9" r="56795" b="65043"/>
          <a:stretch>
            <a:fillRect/>
          </a:stretch>
        </p:blipFill>
        <p:spPr>
          <a:xfrm>
            <a:off x="2747126" y="4454986"/>
            <a:ext cx="1744299" cy="2140257"/>
          </a:xfrm>
          <a:prstGeom prst="rect">
            <a:avLst/>
          </a:prstGeom>
        </p:spPr>
      </p:pic>
      <p:pic>
        <p:nvPicPr>
          <p:cNvPr id="8" name="Picture 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707578D1-8366-B765-6F4C-330281C0D9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t="68830" r="58716" b="315"/>
          <a:stretch>
            <a:fillRect/>
          </a:stretch>
        </p:blipFill>
        <p:spPr>
          <a:xfrm>
            <a:off x="4908515" y="4737630"/>
            <a:ext cx="2274567" cy="1889077"/>
          </a:xfrm>
          <a:prstGeom prst="rect">
            <a:avLst/>
          </a:prstGeom>
        </p:spPr>
      </p:pic>
      <p:pic>
        <p:nvPicPr>
          <p:cNvPr id="11" name="Picture 1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41E87A1-4E2C-286F-8072-4D255424A1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5" t="68830" r="39357" b="315"/>
          <a:stretch>
            <a:fillRect/>
          </a:stretch>
        </p:blipFill>
        <p:spPr>
          <a:xfrm>
            <a:off x="7600173" y="4712763"/>
            <a:ext cx="1883843" cy="1889077"/>
          </a:xfrm>
          <a:prstGeom prst="rect">
            <a:avLst/>
          </a:prstGeom>
        </p:spPr>
      </p:pic>
      <p:pic>
        <p:nvPicPr>
          <p:cNvPr id="13" name="Picture 1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1ECB39F-8781-6B97-7ECA-02356938D5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31909" r="76002" b="37877"/>
          <a:stretch>
            <a:fillRect/>
          </a:stretch>
        </p:blipFill>
        <p:spPr>
          <a:xfrm>
            <a:off x="181059" y="4666449"/>
            <a:ext cx="2148977" cy="184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54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tarry night sky with many stars&#10;&#10;AI-generated content may be incorrect.">
            <a:extLst>
              <a:ext uri="{FF2B5EF4-FFF2-40B4-BE49-F238E27FC236}">
                <a16:creationId xmlns:a16="http://schemas.microsoft.com/office/drawing/2014/main" id="{93D18C9C-73FF-B8A7-90E2-EFFC6EF7B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7" r="13097"/>
          <a:stretch>
            <a:fillRect/>
          </a:stretch>
        </p:blipFill>
        <p:spPr>
          <a:xfrm>
            <a:off x="-8941" y="1"/>
            <a:ext cx="9914942" cy="6853437"/>
          </a:xfrm>
          <a:prstGeom prst="rect">
            <a:avLst/>
          </a:prstGeom>
        </p:spPr>
      </p:pic>
      <p:pic>
        <p:nvPicPr>
          <p:cNvPr id="2" name="Picture 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3412ADD-782C-EC95-D620-BE2D1E5DA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5" t="68830" r="3587" b="315"/>
          <a:stretch>
            <a:fillRect/>
          </a:stretch>
        </p:blipFill>
        <p:spPr>
          <a:xfrm>
            <a:off x="7525731" y="426413"/>
            <a:ext cx="1854921" cy="1860074"/>
          </a:xfrm>
          <a:prstGeom prst="rect">
            <a:avLst/>
          </a:prstGeom>
        </p:spPr>
      </p:pic>
      <p:pic>
        <p:nvPicPr>
          <p:cNvPr id="3" name="Picture 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E338BDF9-E871-B7F5-BB1A-77646961E5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4" t="68830" r="21408" b="315"/>
          <a:stretch>
            <a:fillRect/>
          </a:stretch>
        </p:blipFill>
        <p:spPr>
          <a:xfrm>
            <a:off x="4976762" y="411912"/>
            <a:ext cx="1883843" cy="1889077"/>
          </a:xfrm>
          <a:prstGeom prst="rect">
            <a:avLst/>
          </a:prstGeom>
        </p:spPr>
      </p:pic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021124EB-0547-A3E3-5D6C-0357FDD21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2" t="33048" r="35383" b="31995"/>
          <a:stretch>
            <a:fillRect/>
          </a:stretch>
        </p:blipFill>
        <p:spPr>
          <a:xfrm>
            <a:off x="2896400" y="247332"/>
            <a:ext cx="1415236" cy="2107397"/>
          </a:xfrm>
          <a:prstGeom prst="rect">
            <a:avLst/>
          </a:prstGeom>
        </p:spPr>
      </p:pic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4A2E197-CF25-8030-5DEC-C955BECEE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9" r="6004" b="69786"/>
          <a:stretch>
            <a:fillRect/>
          </a:stretch>
        </p:blipFill>
        <p:spPr>
          <a:xfrm>
            <a:off x="527495" y="445725"/>
            <a:ext cx="1703779" cy="1821450"/>
          </a:xfrm>
          <a:prstGeom prst="rect">
            <a:avLst/>
          </a:prstGeom>
        </p:spPr>
      </p:pic>
      <p:pic>
        <p:nvPicPr>
          <p:cNvPr id="6" name="Picture 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6EC63C6-16FB-C530-70A2-85FF1EC27D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9" t="33048" r="4615" b="31995"/>
          <a:stretch>
            <a:fillRect/>
          </a:stretch>
        </p:blipFill>
        <p:spPr>
          <a:xfrm>
            <a:off x="5132579" y="2305742"/>
            <a:ext cx="1744299" cy="2140257"/>
          </a:xfrm>
          <a:prstGeom prst="rect">
            <a:avLst/>
          </a:prstGeom>
        </p:spPr>
      </p:pic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4817B97-88C5-E6C2-B73D-3A436ED67B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2" t="33048" r="19742" b="31995"/>
          <a:stretch>
            <a:fillRect/>
          </a:stretch>
        </p:blipFill>
        <p:spPr>
          <a:xfrm>
            <a:off x="2813458" y="2305742"/>
            <a:ext cx="1744299" cy="2140257"/>
          </a:xfrm>
          <a:prstGeom prst="rect">
            <a:avLst/>
          </a:prstGeom>
        </p:spPr>
      </p:pic>
      <p:pic>
        <p:nvPicPr>
          <p:cNvPr id="8" name="Picture 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7CEEF21-8643-7FAC-1878-058AC4765B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8" t="33048" r="48460" b="31995"/>
          <a:stretch>
            <a:fillRect/>
          </a:stretch>
        </p:blipFill>
        <p:spPr>
          <a:xfrm>
            <a:off x="466428" y="2305742"/>
            <a:ext cx="1772208" cy="2140257"/>
          </a:xfrm>
          <a:prstGeom prst="rect">
            <a:avLst/>
          </a:prstGeom>
        </p:spPr>
      </p:pic>
      <p:pic>
        <p:nvPicPr>
          <p:cNvPr id="9" name="Picture 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1237812-2B7E-69E0-55DC-4E24259F04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64728" r="80511" b="315"/>
          <a:stretch>
            <a:fillRect/>
          </a:stretch>
        </p:blipFill>
        <p:spPr>
          <a:xfrm>
            <a:off x="7451701" y="2305742"/>
            <a:ext cx="1688483" cy="2140257"/>
          </a:xfrm>
          <a:prstGeom prst="rect">
            <a:avLst/>
          </a:prstGeom>
        </p:spPr>
      </p:pic>
      <p:pic>
        <p:nvPicPr>
          <p:cNvPr id="10" name="Picture 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516D7A21-1177-0CEF-919C-0C1C7A22F2B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9" r="56795" b="65043"/>
          <a:stretch>
            <a:fillRect/>
          </a:stretch>
        </p:blipFill>
        <p:spPr>
          <a:xfrm>
            <a:off x="2844111" y="4454986"/>
            <a:ext cx="1744299" cy="2140257"/>
          </a:xfrm>
          <a:prstGeom prst="rect">
            <a:avLst/>
          </a:prstGeom>
        </p:spPr>
      </p:pic>
      <p:pic>
        <p:nvPicPr>
          <p:cNvPr id="11" name="Picture 1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FAD3C9A-7C06-815D-2240-DA4492233B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t="68830" r="58716" b="315"/>
          <a:stretch>
            <a:fillRect/>
          </a:stretch>
        </p:blipFill>
        <p:spPr>
          <a:xfrm>
            <a:off x="5005500" y="4737630"/>
            <a:ext cx="2274567" cy="1889077"/>
          </a:xfrm>
          <a:prstGeom prst="rect">
            <a:avLst/>
          </a:prstGeom>
        </p:spPr>
      </p:pic>
      <p:pic>
        <p:nvPicPr>
          <p:cNvPr id="12" name="Picture 1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3989BB9-516C-FFB5-B50C-407C72D9E4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5" t="68830" r="39357" b="315"/>
          <a:stretch>
            <a:fillRect/>
          </a:stretch>
        </p:blipFill>
        <p:spPr>
          <a:xfrm>
            <a:off x="7697158" y="4712763"/>
            <a:ext cx="1883843" cy="1889077"/>
          </a:xfrm>
          <a:prstGeom prst="rect">
            <a:avLst/>
          </a:prstGeom>
        </p:spPr>
      </p:pic>
      <p:pic>
        <p:nvPicPr>
          <p:cNvPr id="13" name="Picture 1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857AD4B8-D6A7-6A6D-58F8-6F79F4FC32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31909" r="76002" b="37877"/>
          <a:stretch>
            <a:fillRect/>
          </a:stretch>
        </p:blipFill>
        <p:spPr>
          <a:xfrm>
            <a:off x="278044" y="4666449"/>
            <a:ext cx="2148977" cy="184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32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CAA43A9-D1DB-7BDE-7F82-5F10C883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72949" b="65043"/>
          <a:stretch>
            <a:fillRect/>
          </a:stretch>
        </p:blipFill>
        <p:spPr>
          <a:xfrm>
            <a:off x="14939" y="-220726"/>
            <a:ext cx="2051297" cy="2140257"/>
          </a:xfrm>
          <a:prstGeom prst="rect">
            <a:avLst/>
          </a:prstGeom>
        </p:spPr>
      </p:pic>
      <p:pic>
        <p:nvPicPr>
          <p:cNvPr id="45" name="Picture 4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E0E80810-F776-2150-2B2F-B33810A29B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9" r="56795" b="65043"/>
          <a:stretch>
            <a:fillRect/>
          </a:stretch>
        </p:blipFill>
        <p:spPr>
          <a:xfrm>
            <a:off x="2103786" y="-220589"/>
            <a:ext cx="1744299" cy="2140257"/>
          </a:xfrm>
          <a:prstGeom prst="rect">
            <a:avLst/>
          </a:prstGeom>
        </p:spPr>
      </p:pic>
      <p:pic>
        <p:nvPicPr>
          <p:cNvPr id="46" name="Picture 4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9392358-477C-404E-6951-41F1ECDB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9" r="39615" b="65043"/>
          <a:stretch>
            <a:fillRect/>
          </a:stretch>
        </p:blipFill>
        <p:spPr>
          <a:xfrm>
            <a:off x="4038011" y="-259171"/>
            <a:ext cx="1744299" cy="2140257"/>
          </a:xfrm>
          <a:prstGeom prst="rect">
            <a:avLst/>
          </a:prstGeom>
        </p:spPr>
      </p:pic>
      <p:pic>
        <p:nvPicPr>
          <p:cNvPr id="47" name="Picture 4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41B356F-7D81-A02D-DA3A-314B2DAAA6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5" r="22179" b="65043"/>
          <a:stretch>
            <a:fillRect/>
          </a:stretch>
        </p:blipFill>
        <p:spPr>
          <a:xfrm>
            <a:off x="6008100" y="-245362"/>
            <a:ext cx="1744299" cy="2140257"/>
          </a:xfrm>
          <a:prstGeom prst="rect">
            <a:avLst/>
          </a:prstGeom>
        </p:spPr>
      </p:pic>
      <p:pic>
        <p:nvPicPr>
          <p:cNvPr id="48" name="Picture 4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114DC87-E108-909E-9C14-16BA0FFBDB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90" r="5384" b="65043"/>
          <a:stretch>
            <a:fillRect/>
          </a:stretch>
        </p:blipFill>
        <p:spPr>
          <a:xfrm>
            <a:off x="7892136" y="-283860"/>
            <a:ext cx="1744299" cy="2140257"/>
          </a:xfrm>
          <a:prstGeom prst="rect">
            <a:avLst/>
          </a:prstGeom>
        </p:spPr>
      </p:pic>
      <p:pic>
        <p:nvPicPr>
          <p:cNvPr id="49" name="Picture 4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736C7306-8924-3FB4-F6EE-5635B9901E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59" t="33048" r="4615" b="31995"/>
          <a:stretch>
            <a:fillRect/>
          </a:stretch>
        </p:blipFill>
        <p:spPr>
          <a:xfrm>
            <a:off x="7994566" y="1816923"/>
            <a:ext cx="1744299" cy="2140257"/>
          </a:xfrm>
          <a:prstGeom prst="rect">
            <a:avLst/>
          </a:prstGeom>
        </p:spPr>
      </p:pic>
      <p:pic>
        <p:nvPicPr>
          <p:cNvPr id="50" name="Picture 4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C56AE86-86D9-7D08-CE50-593E82749C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32" t="33048" r="19742" b="31995"/>
          <a:stretch>
            <a:fillRect/>
          </a:stretch>
        </p:blipFill>
        <p:spPr>
          <a:xfrm>
            <a:off x="6269600" y="1810112"/>
            <a:ext cx="1744299" cy="2140257"/>
          </a:xfrm>
          <a:prstGeom prst="rect">
            <a:avLst/>
          </a:prstGeom>
        </p:spPr>
      </p:pic>
      <p:pic>
        <p:nvPicPr>
          <p:cNvPr id="51" name="Picture 5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B1A6300-EDE1-85F0-CDE7-C6F5DCEFE6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2" t="33048" r="35383" b="31995"/>
          <a:stretch>
            <a:fillRect/>
          </a:stretch>
        </p:blipFill>
        <p:spPr>
          <a:xfrm>
            <a:off x="4827123" y="1829801"/>
            <a:ext cx="1437303" cy="2140257"/>
          </a:xfrm>
          <a:prstGeom prst="rect">
            <a:avLst/>
          </a:prstGeom>
        </p:spPr>
      </p:pic>
      <p:pic>
        <p:nvPicPr>
          <p:cNvPr id="52" name="Picture 5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5FA7D24-A7ED-0F67-3627-199FC68729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8" t="33048" r="48460" b="31995"/>
          <a:stretch>
            <a:fillRect/>
          </a:stretch>
        </p:blipFill>
        <p:spPr>
          <a:xfrm>
            <a:off x="3028536" y="1829843"/>
            <a:ext cx="1772208" cy="2140257"/>
          </a:xfrm>
          <a:prstGeom prst="rect">
            <a:avLst/>
          </a:prstGeom>
        </p:spPr>
      </p:pic>
      <p:pic>
        <p:nvPicPr>
          <p:cNvPr id="53" name="Picture 5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069BCFBC-DCEF-50F2-A9A5-E635163542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6" t="33048" r="65511" b="31995"/>
          <a:stretch>
            <a:fillRect/>
          </a:stretch>
        </p:blipFill>
        <p:spPr>
          <a:xfrm>
            <a:off x="1231075" y="1845221"/>
            <a:ext cx="1688483" cy="2140257"/>
          </a:xfrm>
          <a:prstGeom prst="rect">
            <a:avLst/>
          </a:prstGeom>
        </p:spPr>
      </p:pic>
      <p:pic>
        <p:nvPicPr>
          <p:cNvPr id="54" name="Picture 5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EC74E2B-7101-5B31-9158-635FB94475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33048" r="80511" b="31995"/>
          <a:stretch>
            <a:fillRect/>
          </a:stretch>
        </p:blipFill>
        <p:spPr>
          <a:xfrm>
            <a:off x="-461177" y="1835464"/>
            <a:ext cx="1688483" cy="2140257"/>
          </a:xfrm>
          <a:prstGeom prst="rect">
            <a:avLst/>
          </a:prstGeom>
        </p:spPr>
      </p:pic>
      <p:pic>
        <p:nvPicPr>
          <p:cNvPr id="55" name="Picture 5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E1697A2-24DC-BEF5-0578-E62818E00E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64728" r="80511" b="315"/>
          <a:stretch>
            <a:fillRect/>
          </a:stretch>
        </p:blipFill>
        <p:spPr>
          <a:xfrm>
            <a:off x="-465427" y="3868019"/>
            <a:ext cx="1688483" cy="2140257"/>
          </a:xfrm>
          <a:prstGeom prst="rect">
            <a:avLst/>
          </a:prstGeom>
        </p:spPr>
      </p:pic>
      <p:pic>
        <p:nvPicPr>
          <p:cNvPr id="56" name="Picture 5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B1B576B-9C4E-44A5-3E7A-70F9FE6371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7" t="68830" r="58716" b="315"/>
          <a:stretch>
            <a:fillRect/>
          </a:stretch>
        </p:blipFill>
        <p:spPr>
          <a:xfrm>
            <a:off x="1372335" y="4079437"/>
            <a:ext cx="2274567" cy="1889077"/>
          </a:xfrm>
          <a:prstGeom prst="rect">
            <a:avLst/>
          </a:prstGeom>
        </p:spPr>
      </p:pic>
      <p:pic>
        <p:nvPicPr>
          <p:cNvPr id="57" name="Picture 5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B93739C-80DF-F5E6-1C47-5A07F4D8DD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5" t="68830" r="39357" b="315"/>
          <a:stretch>
            <a:fillRect/>
          </a:stretch>
        </p:blipFill>
        <p:spPr>
          <a:xfrm>
            <a:off x="3940040" y="4065038"/>
            <a:ext cx="1883843" cy="1889077"/>
          </a:xfrm>
          <a:prstGeom prst="rect">
            <a:avLst/>
          </a:prstGeom>
        </p:spPr>
      </p:pic>
      <p:pic>
        <p:nvPicPr>
          <p:cNvPr id="58" name="Picture 5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BBFAD71-4E3F-68E7-536D-97B87904F0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4" t="68830" r="21408" b="315"/>
          <a:stretch>
            <a:fillRect/>
          </a:stretch>
        </p:blipFill>
        <p:spPr>
          <a:xfrm>
            <a:off x="5921167" y="4055258"/>
            <a:ext cx="1883843" cy="1889077"/>
          </a:xfrm>
          <a:prstGeom prst="rect">
            <a:avLst/>
          </a:prstGeom>
        </p:spPr>
      </p:pic>
      <p:pic>
        <p:nvPicPr>
          <p:cNvPr id="59" name="Picture 5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AE4237B5-DB6D-E7CD-7CBD-6183E764A8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05" t="68830" r="3587" b="315"/>
          <a:stretch>
            <a:fillRect/>
          </a:stretch>
        </p:blipFill>
        <p:spPr>
          <a:xfrm>
            <a:off x="7974663" y="4059852"/>
            <a:ext cx="1883843" cy="1889077"/>
          </a:xfrm>
          <a:prstGeom prst="rect">
            <a:avLst/>
          </a:prstGeom>
        </p:spPr>
      </p:pic>
      <p:pic>
        <p:nvPicPr>
          <p:cNvPr id="60" name="Picture 59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070811B-9247-33C9-49CA-ACF0ACC1B1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" r="73181" b="69786"/>
          <a:stretch>
            <a:fillRect/>
          </a:stretch>
        </p:blipFill>
        <p:spPr>
          <a:xfrm>
            <a:off x="-90424" y="6056211"/>
            <a:ext cx="2148977" cy="1849851"/>
          </a:xfrm>
          <a:prstGeom prst="rect">
            <a:avLst/>
          </a:prstGeom>
        </p:spPr>
      </p:pic>
      <p:pic>
        <p:nvPicPr>
          <p:cNvPr id="61" name="Picture 60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07B0A12D-15E4-7BB6-B254-765CF94FB0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7" r="55746" b="69786"/>
          <a:stretch>
            <a:fillRect/>
          </a:stretch>
        </p:blipFill>
        <p:spPr>
          <a:xfrm>
            <a:off x="2264388" y="6080496"/>
            <a:ext cx="1730345" cy="1849851"/>
          </a:xfrm>
          <a:prstGeom prst="rect">
            <a:avLst/>
          </a:prstGeom>
        </p:spPr>
      </p:pic>
      <p:pic>
        <p:nvPicPr>
          <p:cNvPr id="62" name="Picture 6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CD61DF6-A19E-D098-2535-9B4F8AF25F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8" r="38695" b="69786"/>
          <a:stretch>
            <a:fillRect/>
          </a:stretch>
        </p:blipFill>
        <p:spPr>
          <a:xfrm>
            <a:off x="4178534" y="6078829"/>
            <a:ext cx="1730345" cy="1849851"/>
          </a:xfrm>
          <a:prstGeom prst="rect">
            <a:avLst/>
          </a:prstGeom>
        </p:spPr>
      </p:pic>
      <p:pic>
        <p:nvPicPr>
          <p:cNvPr id="63" name="Picture 6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258E97A4-11C9-0E96-C89D-E95BCCE95A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20" r="23183" b="69786"/>
          <a:stretch>
            <a:fillRect/>
          </a:stretch>
        </p:blipFill>
        <p:spPr>
          <a:xfrm>
            <a:off x="5934685" y="6047006"/>
            <a:ext cx="1730345" cy="1849851"/>
          </a:xfrm>
          <a:prstGeom prst="rect">
            <a:avLst/>
          </a:prstGeom>
        </p:spPr>
      </p:pic>
      <p:pic>
        <p:nvPicPr>
          <p:cNvPr id="64" name="Picture 6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FEC2DE2D-CC59-B927-16C8-50D8733D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9" r="6004" b="69786"/>
          <a:stretch>
            <a:fillRect/>
          </a:stretch>
        </p:blipFill>
        <p:spPr>
          <a:xfrm>
            <a:off x="7859704" y="6062085"/>
            <a:ext cx="1730345" cy="1849851"/>
          </a:xfrm>
          <a:prstGeom prst="rect">
            <a:avLst/>
          </a:prstGeom>
        </p:spPr>
      </p:pic>
      <p:pic>
        <p:nvPicPr>
          <p:cNvPr id="65" name="Picture 6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3ABF7B0-2E99-01FE-0385-191F994EF2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31909" r="76002" b="37877"/>
          <a:stretch>
            <a:fillRect/>
          </a:stretch>
        </p:blipFill>
        <p:spPr>
          <a:xfrm>
            <a:off x="-415545" y="8090289"/>
            <a:ext cx="2148977" cy="1849851"/>
          </a:xfrm>
          <a:prstGeom prst="rect">
            <a:avLst/>
          </a:prstGeom>
        </p:spPr>
      </p:pic>
      <p:pic>
        <p:nvPicPr>
          <p:cNvPr id="66" name="Picture 65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2951C6D-AAE4-0D62-6FA7-26FFA4824A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2" t="31453" r="53695" b="38333"/>
          <a:stretch>
            <a:fillRect/>
          </a:stretch>
        </p:blipFill>
        <p:spPr>
          <a:xfrm>
            <a:off x="1934090" y="8053028"/>
            <a:ext cx="2302476" cy="1849851"/>
          </a:xfrm>
          <a:prstGeom prst="rect">
            <a:avLst/>
          </a:prstGeom>
        </p:spPr>
      </p:pic>
      <p:pic>
        <p:nvPicPr>
          <p:cNvPr id="67" name="Picture 6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7542068-9C30-440E-03F6-247BEFE9F0F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8" t="31909" r="35875" b="37877"/>
          <a:stretch>
            <a:fillRect/>
          </a:stretch>
        </p:blipFill>
        <p:spPr>
          <a:xfrm>
            <a:off x="4508004" y="8072846"/>
            <a:ext cx="1730345" cy="1849851"/>
          </a:xfrm>
          <a:prstGeom prst="rect">
            <a:avLst/>
          </a:prstGeom>
        </p:spPr>
      </p:pic>
      <p:pic>
        <p:nvPicPr>
          <p:cNvPr id="68" name="Picture 67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ECB7C28-233F-8A03-BBA6-F014B4AC99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1" t="31681" r="18952" b="38105"/>
          <a:stretch>
            <a:fillRect/>
          </a:stretch>
        </p:blipFill>
        <p:spPr>
          <a:xfrm>
            <a:off x="6425192" y="8072846"/>
            <a:ext cx="1730345" cy="1849851"/>
          </a:xfrm>
          <a:prstGeom prst="rect">
            <a:avLst/>
          </a:prstGeom>
        </p:spPr>
      </p:pic>
      <p:pic>
        <p:nvPicPr>
          <p:cNvPr id="69" name="Picture 68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D683E80-13F4-95EE-6776-A8F6106E4D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8" t="31909" r="3055" b="37877"/>
          <a:stretch>
            <a:fillRect/>
          </a:stretch>
        </p:blipFill>
        <p:spPr>
          <a:xfrm>
            <a:off x="8175655" y="8072846"/>
            <a:ext cx="1730345" cy="184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47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33</Words>
  <Application>Microsoft Office PowerPoint</Application>
  <PresentationFormat>A4 Paper (210x297 mm)</PresentationFormat>
  <Paragraphs>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Education and Training Victoria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Eleanor Smetana</dc:creator>
  <cp:lastModifiedBy>Eleanor Smetana</cp:lastModifiedBy>
  <cp:revision>5</cp:revision>
  <cp:lastPrinted>2025-09-12T03:58:59Z</cp:lastPrinted>
  <dcterms:created xsi:type="dcterms:W3CDTF">2025-09-12T01:33:51Z</dcterms:created>
  <dcterms:modified xsi:type="dcterms:W3CDTF">2025-09-12T04:26:11Z</dcterms:modified>
</cp:coreProperties>
</file>