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slides/slide254.xml" ContentType="application/vnd.openxmlformats-officedocument.presentationml.slide+xml"/>
  <Override PartName="/ppt/slides/slide255.xml" ContentType="application/vnd.openxmlformats-officedocument.presentationml.slide+xml"/>
  <Override PartName="/ppt/slides/slide256.xml" ContentType="application/vnd.openxmlformats-officedocument.presentationml.slide+xml"/>
  <Override PartName="/ppt/slides/slide257.xml" ContentType="application/vnd.openxmlformats-officedocument.presentationml.slide+xml"/>
  <Override PartName="/ppt/slides/slide258.xml" ContentType="application/vnd.openxmlformats-officedocument.presentationml.slide+xml"/>
  <Override PartName="/ppt/slides/slide259.xml" ContentType="application/vnd.openxmlformats-officedocument.presentationml.slide+xml"/>
  <Override PartName="/ppt/slides/slide260.xml" ContentType="application/vnd.openxmlformats-officedocument.presentationml.slide+xml"/>
  <Override PartName="/ppt/slides/slide261.xml" ContentType="application/vnd.openxmlformats-officedocument.presentationml.slide+xml"/>
  <Override PartName="/ppt/slides/slide262.xml" ContentType="application/vnd.openxmlformats-officedocument.presentationml.slide+xml"/>
  <Override PartName="/ppt/slides/slide263.xml" ContentType="application/vnd.openxmlformats-officedocument.presentationml.slide+xml"/>
  <Override PartName="/ppt/slides/slide264.xml" ContentType="application/vnd.openxmlformats-officedocument.presentationml.slide+xml"/>
  <Override PartName="/ppt/slides/slide265.xml" ContentType="application/vnd.openxmlformats-officedocument.presentationml.slide+xml"/>
  <Override PartName="/ppt/slides/slide266.xml" ContentType="application/vnd.openxmlformats-officedocument.presentationml.slide+xml"/>
  <Override PartName="/ppt/slides/slide267.xml" ContentType="application/vnd.openxmlformats-officedocument.presentationml.slide+xml"/>
  <Override PartName="/ppt/slides/slide268.xml" ContentType="application/vnd.openxmlformats-officedocument.presentationml.slide+xml"/>
  <Override PartName="/ppt/slides/slide269.xml" ContentType="application/vnd.openxmlformats-officedocument.presentationml.slide+xml"/>
  <Override PartName="/ppt/slides/slide270.xml" ContentType="application/vnd.openxmlformats-officedocument.presentationml.slide+xml"/>
  <Override PartName="/ppt/slides/slide271.xml" ContentType="application/vnd.openxmlformats-officedocument.presentationml.slide+xml"/>
  <Override PartName="/ppt/slides/slide272.xml" ContentType="application/vnd.openxmlformats-officedocument.presentationml.slide+xml"/>
  <Override PartName="/ppt/slides/slide273.xml" ContentType="application/vnd.openxmlformats-officedocument.presentationml.slide+xml"/>
  <Override PartName="/ppt/slides/slide274.xml" ContentType="application/vnd.openxmlformats-officedocument.presentationml.slide+xml"/>
  <Override PartName="/ppt/slides/slide275.xml" ContentType="application/vnd.openxmlformats-officedocument.presentationml.slide+xml"/>
  <Override PartName="/ppt/slides/slide276.xml" ContentType="application/vnd.openxmlformats-officedocument.presentationml.slide+xml"/>
  <Override PartName="/ppt/slides/slide277.xml" ContentType="application/vnd.openxmlformats-officedocument.presentationml.slide+xml"/>
  <Override PartName="/ppt/slides/slide278.xml" ContentType="application/vnd.openxmlformats-officedocument.presentationml.slide+xml"/>
  <Override PartName="/ppt/slides/slide279.xml" ContentType="application/vnd.openxmlformats-officedocument.presentationml.slide+xml"/>
  <Override PartName="/ppt/slides/slide280.xml" ContentType="application/vnd.openxmlformats-officedocument.presentationml.slide+xml"/>
  <Override PartName="/ppt/slides/slide281.xml" ContentType="application/vnd.openxmlformats-officedocument.presentationml.slide+xml"/>
  <Override PartName="/ppt/slides/slide282.xml" ContentType="application/vnd.openxmlformats-officedocument.presentationml.slide+xml"/>
  <Override PartName="/ppt/slides/slide283.xml" ContentType="application/vnd.openxmlformats-officedocument.presentationml.slide+xml"/>
  <Override PartName="/ppt/slides/slide284.xml" ContentType="application/vnd.openxmlformats-officedocument.presentationml.slide+xml"/>
  <Override PartName="/ppt/slides/slide285.xml" ContentType="application/vnd.openxmlformats-officedocument.presentationml.slide+xml"/>
  <Override PartName="/ppt/slides/slide286.xml" ContentType="application/vnd.openxmlformats-officedocument.presentationml.slide+xml"/>
  <Override PartName="/ppt/slides/slide287.xml" ContentType="application/vnd.openxmlformats-officedocument.presentationml.slide+xml"/>
  <Override PartName="/ppt/slides/slide288.xml" ContentType="application/vnd.openxmlformats-officedocument.presentationml.slide+xml"/>
  <Override PartName="/ppt/slides/slide289.xml" ContentType="application/vnd.openxmlformats-officedocument.presentationml.slide+xml"/>
  <Override PartName="/ppt/slides/slide290.xml" ContentType="application/vnd.openxmlformats-officedocument.presentationml.slide+xml"/>
  <Override PartName="/ppt/slides/slide291.xml" ContentType="application/vnd.openxmlformats-officedocument.presentationml.slide+xml"/>
  <Override PartName="/ppt/slides/slide292.xml" ContentType="application/vnd.openxmlformats-officedocument.presentationml.slide+xml"/>
  <Override PartName="/ppt/slides/slide293.xml" ContentType="application/vnd.openxmlformats-officedocument.presentationml.slide+xml"/>
  <Override PartName="/ppt/slides/slide294.xml" ContentType="application/vnd.openxmlformats-officedocument.presentationml.slide+xml"/>
  <Override PartName="/ppt/slides/slide295.xml" ContentType="application/vnd.openxmlformats-officedocument.presentationml.slide+xml"/>
  <Override PartName="/ppt/slides/slide296.xml" ContentType="application/vnd.openxmlformats-officedocument.presentationml.slide+xml"/>
  <Override PartName="/ppt/slides/slide297.xml" ContentType="application/vnd.openxmlformats-officedocument.presentationml.slide+xml"/>
  <Override PartName="/ppt/slides/slide298.xml" ContentType="application/vnd.openxmlformats-officedocument.presentationml.slide+xml"/>
  <Override PartName="/ppt/slides/slide299.xml" ContentType="application/vnd.openxmlformats-officedocument.presentationml.slide+xml"/>
  <Override PartName="/ppt/slides/slide300.xml" ContentType="application/vnd.openxmlformats-officedocument.presentationml.slide+xml"/>
  <Override PartName="/ppt/slides/slide301.xml" ContentType="application/vnd.openxmlformats-officedocument.presentationml.slide+xml"/>
  <Override PartName="/ppt/slides/slide302.xml" ContentType="application/vnd.openxmlformats-officedocument.presentationml.slide+xml"/>
  <Override PartName="/ppt/slides/slide303.xml" ContentType="application/vnd.openxmlformats-officedocument.presentationml.slide+xml"/>
  <Override PartName="/ppt/slides/slide304.xml" ContentType="application/vnd.openxmlformats-officedocument.presentationml.slide+xml"/>
  <Override PartName="/ppt/slides/slide305.xml" ContentType="application/vnd.openxmlformats-officedocument.presentationml.slide+xml"/>
  <Override PartName="/ppt/slides/slide306.xml" ContentType="application/vnd.openxmlformats-officedocument.presentationml.slide+xml"/>
  <Override PartName="/ppt/slides/slide307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0.xml" ContentType="application/vnd.openxmlformats-officedocument.presentationml.slide+xml"/>
  <Override PartName="/ppt/slides/slide311.xml" ContentType="application/vnd.openxmlformats-officedocument.presentationml.slide+xml"/>
  <Override PartName="/ppt/slides/slide312.xml" ContentType="application/vnd.openxmlformats-officedocument.presentationml.slide+xml"/>
  <Override PartName="/ppt/slides/slide313.xml" ContentType="application/vnd.openxmlformats-officedocument.presentationml.slide+xml"/>
  <Override PartName="/ppt/slides/slide314.xml" ContentType="application/vnd.openxmlformats-officedocument.presentationml.slide+xml"/>
  <Override PartName="/ppt/slides/slide315.xml" ContentType="application/vnd.openxmlformats-officedocument.presentationml.slide+xml"/>
  <Override PartName="/ppt/slides/slide316.xml" ContentType="application/vnd.openxmlformats-officedocument.presentationml.slide+xml"/>
  <Override PartName="/ppt/slides/slide317.xml" ContentType="application/vnd.openxmlformats-officedocument.presentationml.slide+xml"/>
  <Override PartName="/ppt/slides/slide318.xml" ContentType="application/vnd.openxmlformats-officedocument.presentationml.slide+xml"/>
  <Override PartName="/ppt/slides/slide319.xml" ContentType="application/vnd.openxmlformats-officedocument.presentationml.slide+xml"/>
  <Override PartName="/ppt/slides/slide320.xml" ContentType="application/vnd.openxmlformats-officedocument.presentationml.slide+xml"/>
  <Override PartName="/ppt/slides/slide321.xml" ContentType="application/vnd.openxmlformats-officedocument.presentationml.slide+xml"/>
  <Override PartName="/ppt/slides/slide322.xml" ContentType="application/vnd.openxmlformats-officedocument.presentationml.slide+xml"/>
  <Override PartName="/ppt/slides/slide323.xml" ContentType="application/vnd.openxmlformats-officedocument.presentationml.slide+xml"/>
  <Override PartName="/ppt/slides/slide324.xml" ContentType="application/vnd.openxmlformats-officedocument.presentationml.slide+xml"/>
  <Override PartName="/ppt/slides/slide325.xml" ContentType="application/vnd.openxmlformats-officedocument.presentationml.slide+xml"/>
  <Override PartName="/ppt/slides/slide326.xml" ContentType="application/vnd.openxmlformats-officedocument.presentationml.slide+xml"/>
  <Override PartName="/ppt/slides/slide327.xml" ContentType="application/vnd.openxmlformats-officedocument.presentationml.slide+xml"/>
  <Override PartName="/ppt/slides/slide328.xml" ContentType="application/vnd.openxmlformats-officedocument.presentationml.slide+xml"/>
  <Override PartName="/ppt/slides/slide329.xml" ContentType="application/vnd.openxmlformats-officedocument.presentationml.slide+xml"/>
  <Override PartName="/ppt/slides/slide330.xml" ContentType="application/vnd.openxmlformats-officedocument.presentationml.slide+xml"/>
  <Override PartName="/ppt/slides/slide331.xml" ContentType="application/vnd.openxmlformats-officedocument.presentationml.slide+xml"/>
  <Override PartName="/ppt/slides/slide332.xml" ContentType="application/vnd.openxmlformats-officedocument.presentationml.slide+xml"/>
  <Override PartName="/ppt/slides/slide333.xml" ContentType="application/vnd.openxmlformats-officedocument.presentationml.slide+xml"/>
  <Override PartName="/ppt/slides/slide334.xml" ContentType="application/vnd.openxmlformats-officedocument.presentationml.slide+xml"/>
  <Override PartName="/ppt/slides/slide335.xml" ContentType="application/vnd.openxmlformats-officedocument.presentationml.slide+xml"/>
  <Override PartName="/ppt/slides/slide336.xml" ContentType="application/vnd.openxmlformats-officedocument.presentationml.slide+xml"/>
  <Override PartName="/ppt/slides/slide337.xml" ContentType="application/vnd.openxmlformats-officedocument.presentationml.slide+xml"/>
  <Override PartName="/ppt/slides/slide338.xml" ContentType="application/vnd.openxmlformats-officedocument.presentationml.slide+xml"/>
  <Override PartName="/ppt/slides/slide339.xml" ContentType="application/vnd.openxmlformats-officedocument.presentationml.slide+xml"/>
  <Override PartName="/ppt/slides/slide340.xml" ContentType="application/vnd.openxmlformats-officedocument.presentationml.slide+xml"/>
  <Override PartName="/ppt/slides/slide341.xml" ContentType="application/vnd.openxmlformats-officedocument.presentationml.slide+xml"/>
  <Override PartName="/ppt/slides/slide342.xml" ContentType="application/vnd.openxmlformats-officedocument.presentationml.slide+xml"/>
  <Override PartName="/ppt/slides/slide343.xml" ContentType="application/vnd.openxmlformats-officedocument.presentationml.slide+xml"/>
  <Override PartName="/ppt/slides/slide344.xml" ContentType="application/vnd.openxmlformats-officedocument.presentationml.slide+xml"/>
  <Override PartName="/ppt/slides/slide345.xml" ContentType="application/vnd.openxmlformats-officedocument.presentationml.slide+xml"/>
  <Override PartName="/ppt/slides/slide346.xml" ContentType="application/vnd.openxmlformats-officedocument.presentationml.slide+xml"/>
  <Override PartName="/ppt/slides/slide347.xml" ContentType="application/vnd.openxmlformats-officedocument.presentationml.slide+xml"/>
  <Override PartName="/ppt/slides/slide348.xml" ContentType="application/vnd.openxmlformats-officedocument.presentationml.slide+xml"/>
  <Override PartName="/ppt/slides/slide349.xml" ContentType="application/vnd.openxmlformats-officedocument.presentationml.slide+xml"/>
  <Override PartName="/ppt/slides/slide350.xml" ContentType="application/vnd.openxmlformats-officedocument.presentationml.slide+xml"/>
  <Override PartName="/ppt/slides/slide351.xml" ContentType="application/vnd.openxmlformats-officedocument.presentationml.slide+xml"/>
  <Override PartName="/ppt/slides/slide352.xml" ContentType="application/vnd.openxmlformats-officedocument.presentationml.slide+xml"/>
  <Override PartName="/ppt/slides/slide353.xml" ContentType="application/vnd.openxmlformats-officedocument.presentationml.slide+xml"/>
  <Override PartName="/ppt/slides/slide354.xml" ContentType="application/vnd.openxmlformats-officedocument.presentationml.slide+xml"/>
  <Override PartName="/ppt/slides/slide355.xml" ContentType="application/vnd.openxmlformats-officedocument.presentationml.slide+xml"/>
  <Override PartName="/ppt/slides/slide356.xml" ContentType="application/vnd.openxmlformats-officedocument.presentationml.slide+xml"/>
  <Override PartName="/ppt/slides/slide357.xml" ContentType="application/vnd.openxmlformats-officedocument.presentationml.slide+xml"/>
  <Override PartName="/ppt/slides/slide358.xml" ContentType="application/vnd.openxmlformats-officedocument.presentationml.slide+xml"/>
  <Override PartName="/ppt/slides/slide359.xml" ContentType="application/vnd.openxmlformats-officedocument.presentationml.slide+xml"/>
  <Override PartName="/ppt/slides/slide360.xml" ContentType="application/vnd.openxmlformats-officedocument.presentationml.slide+xml"/>
  <Override PartName="/ppt/slides/slide361.xml" ContentType="application/vnd.openxmlformats-officedocument.presentationml.slide+xml"/>
  <Override PartName="/ppt/slides/slide362.xml" ContentType="application/vnd.openxmlformats-officedocument.presentationml.slide+xml"/>
  <Override PartName="/ppt/slides/slide363.xml" ContentType="application/vnd.openxmlformats-officedocument.presentationml.slide+xml"/>
  <Override PartName="/ppt/slides/slide364.xml" ContentType="application/vnd.openxmlformats-officedocument.presentationml.slide+xml"/>
  <Override PartName="/ppt/slides/slide365.xml" ContentType="application/vnd.openxmlformats-officedocument.presentationml.slide+xml"/>
  <Override PartName="/ppt/slides/slide366.xml" ContentType="application/vnd.openxmlformats-officedocument.presentationml.slide+xml"/>
  <Override PartName="/ppt/slides/slide367.xml" ContentType="application/vnd.openxmlformats-officedocument.presentationml.slide+xml"/>
  <Override PartName="/ppt/slides/slide368.xml" ContentType="application/vnd.openxmlformats-officedocument.presentationml.slide+xml"/>
  <Override PartName="/ppt/slides/slide369.xml" ContentType="application/vnd.openxmlformats-officedocument.presentationml.slide+xml"/>
  <Override PartName="/ppt/slides/slide370.xml" ContentType="application/vnd.openxmlformats-officedocument.presentationml.slide+xml"/>
  <Override PartName="/ppt/slides/slide371.xml" ContentType="application/vnd.openxmlformats-officedocument.presentationml.slide+xml"/>
  <Override PartName="/ppt/slides/slide372.xml" ContentType="application/vnd.openxmlformats-officedocument.presentationml.slide+xml"/>
  <Override PartName="/ppt/slides/slide373.xml" ContentType="application/vnd.openxmlformats-officedocument.presentationml.slide+xml"/>
  <Override PartName="/ppt/slides/slide374.xml" ContentType="application/vnd.openxmlformats-officedocument.presentationml.slide+xml"/>
  <Override PartName="/ppt/slides/slide375.xml" ContentType="application/vnd.openxmlformats-officedocument.presentationml.slide+xml"/>
  <Override PartName="/ppt/slides/slide376.xml" ContentType="application/vnd.openxmlformats-officedocument.presentationml.slide+xml"/>
  <Override PartName="/ppt/slides/slide377.xml" ContentType="application/vnd.openxmlformats-officedocument.presentationml.slide+xml"/>
  <Override PartName="/ppt/slides/slide378.xml" ContentType="application/vnd.openxmlformats-officedocument.presentationml.slide+xml"/>
  <Override PartName="/ppt/slides/slide379.xml" ContentType="application/vnd.openxmlformats-officedocument.presentationml.slide+xml"/>
  <Override PartName="/ppt/slides/slide380.xml" ContentType="application/vnd.openxmlformats-officedocument.presentationml.slide+xml"/>
  <Override PartName="/ppt/slides/slide381.xml" ContentType="application/vnd.openxmlformats-officedocument.presentationml.slide+xml"/>
  <Override PartName="/ppt/slides/slide382.xml" ContentType="application/vnd.openxmlformats-officedocument.presentationml.slide+xml"/>
  <Override PartName="/ppt/slides/slide383.xml" ContentType="application/vnd.openxmlformats-officedocument.presentationml.slide+xml"/>
  <Override PartName="/ppt/slides/slide384.xml" ContentType="application/vnd.openxmlformats-officedocument.presentationml.slide+xml"/>
  <Override PartName="/ppt/slides/slide385.xml" ContentType="application/vnd.openxmlformats-officedocument.presentationml.slide+xml"/>
  <Override PartName="/ppt/slides/slide386.xml" ContentType="application/vnd.openxmlformats-officedocument.presentationml.slide+xml"/>
  <Override PartName="/ppt/slides/slide387.xml" ContentType="application/vnd.openxmlformats-officedocument.presentationml.slide+xml"/>
  <Override PartName="/ppt/slides/slide388.xml" ContentType="application/vnd.openxmlformats-officedocument.presentationml.slide+xml"/>
  <Override PartName="/ppt/slides/slide389.xml" ContentType="application/vnd.openxmlformats-officedocument.presentationml.slide+xml"/>
  <Override PartName="/ppt/slides/slide390.xml" ContentType="application/vnd.openxmlformats-officedocument.presentationml.slide+xml"/>
  <Override PartName="/ppt/slides/slide391.xml" ContentType="application/vnd.openxmlformats-officedocument.presentationml.slide+xml"/>
  <Override PartName="/ppt/slides/slide392.xml" ContentType="application/vnd.openxmlformats-officedocument.presentationml.slide+xml"/>
  <Override PartName="/ppt/slides/slide393.xml" ContentType="application/vnd.openxmlformats-officedocument.presentationml.slide+xml"/>
  <Override PartName="/ppt/slides/slide394.xml" ContentType="application/vnd.openxmlformats-officedocument.presentationml.slide+xml"/>
  <Override PartName="/ppt/slides/slide395.xml" ContentType="application/vnd.openxmlformats-officedocument.presentationml.slide+xml"/>
  <Override PartName="/ppt/slides/slide396.xml" ContentType="application/vnd.openxmlformats-officedocument.presentationml.slide+xml"/>
  <Override PartName="/ppt/slides/slide397.xml" ContentType="application/vnd.openxmlformats-officedocument.presentationml.slide+xml"/>
  <Override PartName="/ppt/slides/slide398.xml" ContentType="application/vnd.openxmlformats-officedocument.presentationml.slide+xml"/>
  <Override PartName="/ppt/slides/slide399.xml" ContentType="application/vnd.openxmlformats-officedocument.presentationml.slide+xml"/>
  <Override PartName="/ppt/slides/slide400.xml" ContentType="application/vnd.openxmlformats-officedocument.presentationml.slide+xml"/>
  <Override PartName="/ppt/slides/slide401.xml" ContentType="application/vnd.openxmlformats-officedocument.presentationml.slide+xml"/>
  <Override PartName="/ppt/slides/slide402.xml" ContentType="application/vnd.openxmlformats-officedocument.presentationml.slide+xml"/>
  <Override PartName="/ppt/slides/slide403.xml" ContentType="application/vnd.openxmlformats-officedocument.presentationml.slide+xml"/>
  <Override PartName="/ppt/slides/slide404.xml" ContentType="application/vnd.openxmlformats-officedocument.presentationml.slide+xml"/>
  <Override PartName="/ppt/slides/slide405.xml" ContentType="application/vnd.openxmlformats-officedocument.presentationml.slide+xml"/>
  <Override PartName="/ppt/slides/slide406.xml" ContentType="application/vnd.openxmlformats-officedocument.presentationml.slide+xml"/>
  <Override PartName="/ppt/slides/slide407.xml" ContentType="application/vnd.openxmlformats-officedocument.presentationml.slide+xml"/>
  <Override PartName="/ppt/slides/slide408.xml" ContentType="application/vnd.openxmlformats-officedocument.presentationml.slide+xml"/>
  <Override PartName="/ppt/slides/slide409.xml" ContentType="application/vnd.openxmlformats-officedocument.presentationml.slide+xml"/>
  <Override PartName="/ppt/slides/slide410.xml" ContentType="application/vnd.openxmlformats-officedocument.presentationml.slide+xml"/>
  <Override PartName="/ppt/slides/slide411.xml" ContentType="application/vnd.openxmlformats-officedocument.presentationml.slide+xml"/>
  <Override PartName="/ppt/slides/slide412.xml" ContentType="application/vnd.openxmlformats-officedocument.presentationml.slide+xml"/>
  <Override PartName="/ppt/slides/slide413.xml" ContentType="application/vnd.openxmlformats-officedocument.presentationml.slide+xml"/>
  <Override PartName="/ppt/slides/slide414.xml" ContentType="application/vnd.openxmlformats-officedocument.presentationml.slide+xml"/>
  <Override PartName="/ppt/slides/slide415.xml" ContentType="application/vnd.openxmlformats-officedocument.presentationml.slide+xml"/>
  <Override PartName="/ppt/slides/slide416.xml" ContentType="application/vnd.openxmlformats-officedocument.presentationml.slide+xml"/>
  <Override PartName="/ppt/slides/slide417.xml" ContentType="application/vnd.openxmlformats-officedocument.presentationml.slide+xml"/>
  <Override PartName="/ppt/slides/slide418.xml" ContentType="application/vnd.openxmlformats-officedocument.presentationml.slide+xml"/>
  <Override PartName="/ppt/slides/slide419.xml" ContentType="application/vnd.openxmlformats-officedocument.presentationml.slide+xml"/>
  <Override PartName="/ppt/slides/slide420.xml" ContentType="application/vnd.openxmlformats-officedocument.presentationml.slide+xml"/>
  <Override PartName="/ppt/slides/slide421.xml" ContentType="application/vnd.openxmlformats-officedocument.presentationml.slide+xml"/>
  <Override PartName="/ppt/slides/slide422.xml" ContentType="application/vnd.openxmlformats-officedocument.presentationml.slide+xml"/>
  <Override PartName="/ppt/slides/slide423.xml" ContentType="application/vnd.openxmlformats-officedocument.presentationml.slide+xml"/>
  <Override PartName="/ppt/slides/slide424.xml" ContentType="application/vnd.openxmlformats-officedocument.presentationml.slide+xml"/>
  <Override PartName="/ppt/slides/slide425.xml" ContentType="application/vnd.openxmlformats-officedocument.presentationml.slide+xml"/>
  <Override PartName="/ppt/slides/slide426.xml" ContentType="application/vnd.openxmlformats-officedocument.presentationml.slide+xml"/>
  <Override PartName="/ppt/slides/slide427.xml" ContentType="application/vnd.openxmlformats-officedocument.presentationml.slide+xml"/>
  <Override PartName="/ppt/slides/slide428.xml" ContentType="application/vnd.openxmlformats-officedocument.presentationml.slide+xml"/>
  <Override PartName="/ppt/slides/slide429.xml" ContentType="application/vnd.openxmlformats-officedocument.presentationml.slide+xml"/>
  <Override PartName="/ppt/slides/slide430.xml" ContentType="application/vnd.openxmlformats-officedocument.presentationml.slide+xml"/>
  <Override PartName="/ppt/slides/slide431.xml" ContentType="application/vnd.openxmlformats-officedocument.presentationml.slide+xml"/>
  <Override PartName="/ppt/slides/slide432.xml" ContentType="application/vnd.openxmlformats-officedocument.presentationml.slide+xml"/>
  <Override PartName="/ppt/slides/slide433.xml" ContentType="application/vnd.openxmlformats-officedocument.presentationml.slide+xml"/>
  <Override PartName="/ppt/slides/slide434.xml" ContentType="application/vnd.openxmlformats-officedocument.presentationml.slide+xml"/>
  <Override PartName="/ppt/slides/slide435.xml" ContentType="application/vnd.openxmlformats-officedocument.presentationml.slide+xml"/>
  <Override PartName="/ppt/slides/slide436.xml" ContentType="application/vnd.openxmlformats-officedocument.presentationml.slide+xml"/>
  <Override PartName="/ppt/slides/slide437.xml" ContentType="application/vnd.openxmlformats-officedocument.presentationml.slide+xml"/>
  <Override PartName="/ppt/slides/slide438.xml" ContentType="application/vnd.openxmlformats-officedocument.presentationml.slide+xml"/>
  <Override PartName="/ppt/slides/slide439.xml" ContentType="application/vnd.openxmlformats-officedocument.presentationml.slide+xml"/>
  <Override PartName="/ppt/slides/slide440.xml" ContentType="application/vnd.openxmlformats-officedocument.presentationml.slide+xml"/>
  <Override PartName="/ppt/slides/slide441.xml" ContentType="application/vnd.openxmlformats-officedocument.presentationml.slide+xml"/>
  <Override PartName="/ppt/slides/slide442.xml" ContentType="application/vnd.openxmlformats-officedocument.presentationml.slide+xml"/>
  <Override PartName="/ppt/slides/slide443.xml" ContentType="application/vnd.openxmlformats-officedocument.presentationml.slide+xml"/>
  <Override PartName="/ppt/slides/slide444.xml" ContentType="application/vnd.openxmlformats-officedocument.presentationml.slide+xml"/>
  <Override PartName="/ppt/slides/slide445.xml" ContentType="application/vnd.openxmlformats-officedocument.presentationml.slide+xml"/>
  <Override PartName="/ppt/slides/slide446.xml" ContentType="application/vnd.openxmlformats-officedocument.presentationml.slide+xml"/>
  <Override PartName="/ppt/slides/slide447.xml" ContentType="application/vnd.openxmlformats-officedocument.presentationml.slide+xml"/>
  <Override PartName="/ppt/slides/slide448.xml" ContentType="application/vnd.openxmlformats-officedocument.presentationml.slide+xml"/>
  <Override PartName="/ppt/slides/slide449.xml" ContentType="application/vnd.openxmlformats-officedocument.presentationml.slide+xml"/>
  <Override PartName="/ppt/slides/slide450.xml" ContentType="application/vnd.openxmlformats-officedocument.presentationml.slide+xml"/>
  <Override PartName="/ppt/slides/slide451.xml" ContentType="application/vnd.openxmlformats-officedocument.presentationml.slide+xml"/>
  <Override PartName="/ppt/slides/slide452.xml" ContentType="application/vnd.openxmlformats-officedocument.presentationml.slide+xml"/>
  <Override PartName="/ppt/slides/slide453.xml" ContentType="application/vnd.openxmlformats-officedocument.presentationml.slide+xml"/>
  <Override PartName="/ppt/slides/slide454.xml" ContentType="application/vnd.openxmlformats-officedocument.presentationml.slide+xml"/>
  <Override PartName="/ppt/slides/slide455.xml" ContentType="application/vnd.openxmlformats-officedocument.presentationml.slide+xml"/>
  <Override PartName="/ppt/slides/slide456.xml" ContentType="application/vnd.openxmlformats-officedocument.presentationml.slide+xml"/>
  <Override PartName="/ppt/slides/slide457.xml" ContentType="application/vnd.openxmlformats-officedocument.presentationml.slide+xml"/>
  <Override PartName="/ppt/slides/slide458.xml" ContentType="application/vnd.openxmlformats-officedocument.presentationml.slide+xml"/>
  <Override PartName="/ppt/slides/slide459.xml" ContentType="application/vnd.openxmlformats-officedocument.presentationml.slide+xml"/>
  <Override PartName="/ppt/slides/slide460.xml" ContentType="application/vnd.openxmlformats-officedocument.presentationml.slide+xml"/>
  <Override PartName="/ppt/slides/slide461.xml" ContentType="application/vnd.openxmlformats-officedocument.presentationml.slide+xml"/>
  <Override PartName="/ppt/slides/slide462.xml" ContentType="application/vnd.openxmlformats-officedocument.presentationml.slide+xml"/>
  <Override PartName="/ppt/slides/slide463.xml" ContentType="application/vnd.openxmlformats-officedocument.presentationml.slide+xml"/>
  <Override PartName="/ppt/slides/slide464.xml" ContentType="application/vnd.openxmlformats-officedocument.presentationml.slide+xml"/>
  <Override PartName="/ppt/slides/slide465.xml" ContentType="application/vnd.openxmlformats-officedocument.presentationml.slide+xml"/>
  <Override PartName="/ppt/slides/slide466.xml" ContentType="application/vnd.openxmlformats-officedocument.presentationml.slide+xml"/>
  <Override PartName="/ppt/slides/slide467.xml" ContentType="application/vnd.openxmlformats-officedocument.presentationml.slide+xml"/>
  <Override PartName="/ppt/slides/slide468.xml" ContentType="application/vnd.openxmlformats-officedocument.presentationml.slide+xml"/>
  <Override PartName="/ppt/slides/slide469.xml" ContentType="application/vnd.openxmlformats-officedocument.presentationml.slide+xml"/>
  <Override PartName="/ppt/slides/slide470.xml" ContentType="application/vnd.openxmlformats-officedocument.presentationml.slide+xml"/>
  <Override PartName="/ppt/slides/slide471.xml" ContentType="application/vnd.openxmlformats-officedocument.presentationml.slide+xml"/>
  <Override PartName="/ppt/slides/slide472.xml" ContentType="application/vnd.openxmlformats-officedocument.presentationml.slide+xml"/>
  <Override PartName="/ppt/slides/slide473.xml" ContentType="application/vnd.openxmlformats-officedocument.presentationml.slide+xml"/>
  <Override PartName="/ppt/slides/slide474.xml" ContentType="application/vnd.openxmlformats-officedocument.presentationml.slide+xml"/>
  <Override PartName="/ppt/slides/slide475.xml" ContentType="application/vnd.openxmlformats-officedocument.presentationml.slide+xml"/>
  <Override PartName="/ppt/slides/slide476.xml" ContentType="application/vnd.openxmlformats-officedocument.presentationml.slide+xml"/>
  <Override PartName="/ppt/slides/slide477.xml" ContentType="application/vnd.openxmlformats-officedocument.presentationml.slide+xml"/>
  <Override PartName="/ppt/slides/slide478.xml" ContentType="application/vnd.openxmlformats-officedocument.presentationml.slide+xml"/>
  <Override PartName="/ppt/slides/slide479.xml" ContentType="application/vnd.openxmlformats-officedocument.presentationml.slide+xml"/>
  <Override PartName="/ppt/slides/slide480.xml" ContentType="application/vnd.openxmlformats-officedocument.presentationml.slide+xml"/>
  <Override PartName="/ppt/slides/slide481.xml" ContentType="application/vnd.openxmlformats-officedocument.presentationml.slide+xml"/>
  <Override PartName="/ppt/slides/slide482.xml" ContentType="application/vnd.openxmlformats-officedocument.presentationml.slide+xml"/>
  <Override PartName="/ppt/slides/slide483.xml" ContentType="application/vnd.openxmlformats-officedocument.presentationml.slide+xml"/>
  <Override PartName="/ppt/slides/slide484.xml" ContentType="application/vnd.openxmlformats-officedocument.presentationml.slide+xml"/>
  <Override PartName="/ppt/slides/slide485.xml" ContentType="application/vnd.openxmlformats-officedocument.presentationml.slide+xml"/>
  <Override PartName="/ppt/slides/slide486.xml" ContentType="application/vnd.openxmlformats-officedocument.presentationml.slide+xml"/>
  <Override PartName="/ppt/slides/slide487.xml" ContentType="application/vnd.openxmlformats-officedocument.presentationml.slide+xml"/>
  <Override PartName="/ppt/slides/slide488.xml" ContentType="application/vnd.openxmlformats-officedocument.presentationml.slide+xml"/>
  <Override PartName="/ppt/slides/slide489.xml" ContentType="application/vnd.openxmlformats-officedocument.presentationml.slide+xml"/>
  <Override PartName="/ppt/slides/slide490.xml" ContentType="application/vnd.openxmlformats-officedocument.presentationml.slide+xml"/>
  <Override PartName="/ppt/slides/slide491.xml" ContentType="application/vnd.openxmlformats-officedocument.presentationml.slide+xml"/>
  <Override PartName="/ppt/slides/slide492.xml" ContentType="application/vnd.openxmlformats-officedocument.presentationml.slide+xml"/>
  <Override PartName="/ppt/slides/slide493.xml" ContentType="application/vnd.openxmlformats-officedocument.presentationml.slide+xml"/>
  <Override PartName="/ppt/slides/slide494.xml" ContentType="application/vnd.openxmlformats-officedocument.presentationml.slide+xml"/>
  <Override PartName="/ppt/slides/slide495.xml" ContentType="application/vnd.openxmlformats-officedocument.presentationml.slide+xml"/>
  <Override PartName="/ppt/slides/slide496.xml" ContentType="application/vnd.openxmlformats-officedocument.presentationml.slide+xml"/>
  <Override PartName="/ppt/slides/slide497.xml" ContentType="application/vnd.openxmlformats-officedocument.presentationml.slide+xml"/>
  <Override PartName="/ppt/slides/slide498.xml" ContentType="application/vnd.openxmlformats-officedocument.presentationml.slide+xml"/>
  <Override PartName="/ppt/slides/slide499.xml" ContentType="application/vnd.openxmlformats-officedocument.presentationml.slide+xml"/>
  <Override PartName="/ppt/slides/slide500.xml" ContentType="application/vnd.openxmlformats-officedocument.presentationml.slide+xml"/>
  <Override PartName="/ppt/slides/slide501.xml" ContentType="application/vnd.openxmlformats-officedocument.presentationml.slide+xml"/>
  <Override PartName="/ppt/slides/slide502.xml" ContentType="application/vnd.openxmlformats-officedocument.presentationml.slide+xml"/>
  <Override PartName="/ppt/slides/slide503.xml" ContentType="application/vnd.openxmlformats-officedocument.presentationml.slide+xml"/>
  <Override PartName="/ppt/slides/slide504.xml" ContentType="application/vnd.openxmlformats-officedocument.presentationml.slide+xml"/>
  <Override PartName="/ppt/slides/slide505.xml" ContentType="application/vnd.openxmlformats-officedocument.presentationml.slide+xml"/>
  <Override PartName="/ppt/slides/slide506.xml" ContentType="application/vnd.openxmlformats-officedocument.presentationml.slide+xml"/>
  <Override PartName="/ppt/slides/slide507.xml" ContentType="application/vnd.openxmlformats-officedocument.presentationml.slide+xml"/>
  <Override PartName="/ppt/slides/slide508.xml" ContentType="application/vnd.openxmlformats-officedocument.presentationml.slide+xml"/>
  <Override PartName="/ppt/slides/slide509.xml" ContentType="application/vnd.openxmlformats-officedocument.presentationml.slide+xml"/>
  <Override PartName="/ppt/slides/slide510.xml" ContentType="application/vnd.openxmlformats-officedocument.presentationml.slide+xml"/>
  <Override PartName="/ppt/slides/slide511.xml" ContentType="application/vnd.openxmlformats-officedocument.presentationml.slide+xml"/>
  <Override PartName="/ppt/slides/slide512.xml" ContentType="application/vnd.openxmlformats-officedocument.presentationml.slide+xml"/>
  <Override PartName="/ppt/slides/slide513.xml" ContentType="application/vnd.openxmlformats-officedocument.presentationml.slide+xml"/>
  <Override PartName="/ppt/slides/slide514.xml" ContentType="application/vnd.openxmlformats-officedocument.presentationml.slide+xml"/>
  <Override PartName="/ppt/slides/slide515.xml" ContentType="application/vnd.openxmlformats-officedocument.presentationml.slide+xml"/>
  <Override PartName="/ppt/slides/slide516.xml" ContentType="application/vnd.openxmlformats-officedocument.presentationml.slide+xml"/>
  <Override PartName="/ppt/slides/slide517.xml" ContentType="application/vnd.openxmlformats-officedocument.presentationml.slide+xml"/>
  <Override PartName="/ppt/slides/slide518.xml" ContentType="application/vnd.openxmlformats-officedocument.presentationml.slide+xml"/>
  <Override PartName="/ppt/slides/slide519.xml" ContentType="application/vnd.openxmlformats-officedocument.presentationml.slide+xml"/>
  <Override PartName="/ppt/slides/slide520.xml" ContentType="application/vnd.openxmlformats-officedocument.presentationml.slide+xml"/>
  <Override PartName="/ppt/slides/slide521.xml" ContentType="application/vnd.openxmlformats-officedocument.presentationml.slide+xml"/>
  <Override PartName="/ppt/slides/slide522.xml" ContentType="application/vnd.openxmlformats-officedocument.presentationml.slide+xml"/>
  <Override PartName="/ppt/slides/slide523.xml" ContentType="application/vnd.openxmlformats-officedocument.presentationml.slide+xml"/>
  <Override PartName="/ppt/slides/slide524.xml" ContentType="application/vnd.openxmlformats-officedocument.presentationml.slide+xml"/>
  <Override PartName="/ppt/slides/slide525.xml" ContentType="application/vnd.openxmlformats-officedocument.presentationml.slide+xml"/>
  <Override PartName="/ppt/slides/slide526.xml" ContentType="application/vnd.openxmlformats-officedocument.presentationml.slide+xml"/>
  <Override PartName="/ppt/slides/slide527.xml" ContentType="application/vnd.openxmlformats-officedocument.presentationml.slide+xml"/>
  <Override PartName="/ppt/slides/slide528.xml" ContentType="application/vnd.openxmlformats-officedocument.presentationml.slide+xml"/>
  <Override PartName="/ppt/slides/slide529.xml" ContentType="application/vnd.openxmlformats-officedocument.presentationml.slide+xml"/>
  <Override PartName="/ppt/slides/slide530.xml" ContentType="application/vnd.openxmlformats-officedocument.presentationml.slide+xml"/>
  <Override PartName="/ppt/slides/slide531.xml" ContentType="application/vnd.openxmlformats-officedocument.presentationml.slide+xml"/>
  <Override PartName="/ppt/slides/slide532.xml" ContentType="application/vnd.openxmlformats-officedocument.presentationml.slide+xml"/>
  <Override PartName="/ppt/slides/slide533.xml" ContentType="application/vnd.openxmlformats-officedocument.presentationml.slide+xml"/>
  <Override PartName="/ppt/slides/slide534.xml" ContentType="application/vnd.openxmlformats-officedocument.presentationml.slide+xml"/>
  <Override PartName="/ppt/slides/slide535.xml" ContentType="application/vnd.openxmlformats-officedocument.presentationml.slide+xml"/>
  <Override PartName="/ppt/slides/slide536.xml" ContentType="application/vnd.openxmlformats-officedocument.presentationml.slide+xml"/>
  <Override PartName="/ppt/slides/slide537.xml" ContentType="application/vnd.openxmlformats-officedocument.presentationml.slide+xml"/>
  <Override PartName="/ppt/slides/slide538.xml" ContentType="application/vnd.openxmlformats-officedocument.presentationml.slide+xml"/>
  <Override PartName="/ppt/slides/slide539.xml" ContentType="application/vnd.openxmlformats-officedocument.presentationml.slide+xml"/>
  <Override PartName="/ppt/slides/slide540.xml" ContentType="application/vnd.openxmlformats-officedocument.presentationml.slide+xml"/>
  <Override PartName="/ppt/slides/slide541.xml" ContentType="application/vnd.openxmlformats-officedocument.presentationml.slide+xml"/>
  <Override PartName="/ppt/slides/slide542.xml" ContentType="application/vnd.openxmlformats-officedocument.presentationml.slide+xml"/>
  <Override PartName="/ppt/slides/slide543.xml" ContentType="application/vnd.openxmlformats-officedocument.presentationml.slide+xml"/>
  <Override PartName="/ppt/slides/slide544.xml" ContentType="application/vnd.openxmlformats-officedocument.presentationml.slide+xml"/>
  <Override PartName="/ppt/slides/slide545.xml" ContentType="application/vnd.openxmlformats-officedocument.presentationml.slide+xml"/>
  <Override PartName="/ppt/slides/slide546.xml" ContentType="application/vnd.openxmlformats-officedocument.presentationml.slide+xml"/>
  <Override PartName="/ppt/slides/slide547.xml" ContentType="application/vnd.openxmlformats-officedocument.presentationml.slide+xml"/>
  <Override PartName="/ppt/slides/slide548.xml" ContentType="application/vnd.openxmlformats-officedocument.presentationml.slide+xml"/>
  <Override PartName="/ppt/slides/slide549.xml" ContentType="application/vnd.openxmlformats-officedocument.presentationml.slide+xml"/>
  <Override PartName="/ppt/slides/slide550.xml" ContentType="application/vnd.openxmlformats-officedocument.presentationml.slide+xml"/>
  <Override PartName="/ppt/slides/slide551.xml" ContentType="application/vnd.openxmlformats-officedocument.presentationml.slide+xml"/>
  <Override PartName="/ppt/slides/slide552.xml" ContentType="application/vnd.openxmlformats-officedocument.presentationml.slide+xml"/>
  <Override PartName="/ppt/slides/slide553.xml" ContentType="application/vnd.openxmlformats-officedocument.presentationml.slide+xml"/>
  <Override PartName="/ppt/slides/slide554.xml" ContentType="application/vnd.openxmlformats-officedocument.presentationml.slide+xml"/>
  <Override PartName="/ppt/slides/slide555.xml" ContentType="application/vnd.openxmlformats-officedocument.presentationml.slide+xml"/>
  <Override PartName="/ppt/slides/slide556.xml" ContentType="application/vnd.openxmlformats-officedocument.presentationml.slide+xml"/>
  <Override PartName="/ppt/slides/slide557.xml" ContentType="application/vnd.openxmlformats-officedocument.presentationml.slide+xml"/>
  <Override PartName="/ppt/slides/slide558.xml" ContentType="application/vnd.openxmlformats-officedocument.presentationml.slide+xml"/>
  <Override PartName="/ppt/slides/slide559.xml" ContentType="application/vnd.openxmlformats-officedocument.presentationml.slide+xml"/>
  <Override PartName="/ppt/slides/slide560.xml" ContentType="application/vnd.openxmlformats-officedocument.presentationml.slide+xml"/>
  <Override PartName="/ppt/slides/slide561.xml" ContentType="application/vnd.openxmlformats-officedocument.presentationml.slide+xml"/>
  <Override PartName="/ppt/slides/slide562.xml" ContentType="application/vnd.openxmlformats-officedocument.presentationml.slide+xml"/>
  <Override PartName="/ppt/slides/slide563.xml" ContentType="application/vnd.openxmlformats-officedocument.presentationml.slide+xml"/>
  <Override PartName="/ppt/slides/slide564.xml" ContentType="application/vnd.openxmlformats-officedocument.presentationml.slide+xml"/>
  <Override PartName="/ppt/slides/slide565.xml" ContentType="application/vnd.openxmlformats-officedocument.presentationml.slide+xml"/>
  <Override PartName="/ppt/slides/slide566.xml" ContentType="application/vnd.openxmlformats-officedocument.presentationml.slide+xml"/>
  <Override PartName="/ppt/slides/slide567.xml" ContentType="application/vnd.openxmlformats-officedocument.presentationml.slide+xml"/>
  <Override PartName="/ppt/slides/slide568.xml" ContentType="application/vnd.openxmlformats-officedocument.presentationml.slide+xml"/>
  <Override PartName="/ppt/slides/slide569.xml" ContentType="application/vnd.openxmlformats-officedocument.presentationml.slide+xml"/>
  <Override PartName="/ppt/slides/slide570.xml" ContentType="application/vnd.openxmlformats-officedocument.presentationml.slide+xml"/>
  <Override PartName="/ppt/slides/slide571.xml" ContentType="application/vnd.openxmlformats-officedocument.presentationml.slide+xml"/>
  <Override PartName="/ppt/slides/slide572.xml" ContentType="application/vnd.openxmlformats-officedocument.presentationml.slide+xml"/>
  <Override PartName="/ppt/slides/slide573.xml" ContentType="application/vnd.openxmlformats-officedocument.presentationml.slide+xml"/>
  <Override PartName="/ppt/slides/slide574.xml" ContentType="application/vnd.openxmlformats-officedocument.presentationml.slide+xml"/>
  <Override PartName="/ppt/slides/slide575.xml" ContentType="application/vnd.openxmlformats-officedocument.presentationml.slide+xml"/>
  <Override PartName="/ppt/slides/slide576.xml" ContentType="application/vnd.openxmlformats-officedocument.presentationml.slide+xml"/>
  <Override PartName="/ppt/slides/slide577.xml" ContentType="application/vnd.openxmlformats-officedocument.presentationml.slide+xml"/>
  <Override PartName="/ppt/slides/slide578.xml" ContentType="application/vnd.openxmlformats-officedocument.presentationml.slide+xml"/>
  <Override PartName="/ppt/slides/slide579.xml" ContentType="application/vnd.openxmlformats-officedocument.presentationml.slide+xml"/>
  <Override PartName="/ppt/slides/slide580.xml" ContentType="application/vnd.openxmlformats-officedocument.presentationml.slide+xml"/>
  <Override PartName="/ppt/slides/slide581.xml" ContentType="application/vnd.openxmlformats-officedocument.presentationml.slide+xml"/>
  <Override PartName="/ppt/slides/slide582.xml" ContentType="application/vnd.openxmlformats-officedocument.presentationml.slide+xml"/>
  <Override PartName="/ppt/slides/slide583.xml" ContentType="application/vnd.openxmlformats-officedocument.presentationml.slide+xml"/>
  <Override PartName="/ppt/slides/slide584.xml" ContentType="application/vnd.openxmlformats-officedocument.presentationml.slide+xml"/>
  <Override PartName="/ppt/slides/slide585.xml" ContentType="application/vnd.openxmlformats-officedocument.presentationml.slide+xml"/>
  <Override PartName="/ppt/slides/slide586.xml" ContentType="application/vnd.openxmlformats-officedocument.presentationml.slide+xml"/>
  <Override PartName="/ppt/slides/slide587.xml" ContentType="application/vnd.openxmlformats-officedocument.presentationml.slide+xml"/>
  <Override PartName="/ppt/slides/slide588.xml" ContentType="application/vnd.openxmlformats-officedocument.presentationml.slide+xml"/>
  <Override PartName="/ppt/slides/slide589.xml" ContentType="application/vnd.openxmlformats-officedocument.presentationml.slide+xml"/>
  <Override PartName="/ppt/slides/slide59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92"/>
  </p:notesMasterIdLst>
  <p:sldIdLst>
    <p:sldId id="88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887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888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  <p:sldId id="369" r:id="rId116"/>
    <p:sldId id="370" r:id="rId117"/>
    <p:sldId id="371" r:id="rId118"/>
    <p:sldId id="372" r:id="rId119"/>
    <p:sldId id="373" r:id="rId120"/>
    <p:sldId id="374" r:id="rId121"/>
    <p:sldId id="375" r:id="rId122"/>
    <p:sldId id="376" r:id="rId123"/>
    <p:sldId id="377" r:id="rId124"/>
    <p:sldId id="378" r:id="rId125"/>
    <p:sldId id="379" r:id="rId126"/>
    <p:sldId id="380" r:id="rId127"/>
    <p:sldId id="381" r:id="rId128"/>
    <p:sldId id="889" r:id="rId129"/>
    <p:sldId id="383" r:id="rId130"/>
    <p:sldId id="384" r:id="rId131"/>
    <p:sldId id="385" r:id="rId132"/>
    <p:sldId id="386" r:id="rId133"/>
    <p:sldId id="387" r:id="rId134"/>
    <p:sldId id="388" r:id="rId135"/>
    <p:sldId id="389" r:id="rId136"/>
    <p:sldId id="390" r:id="rId137"/>
    <p:sldId id="391" r:id="rId138"/>
    <p:sldId id="392" r:id="rId139"/>
    <p:sldId id="393" r:id="rId140"/>
    <p:sldId id="394" r:id="rId141"/>
    <p:sldId id="395" r:id="rId142"/>
    <p:sldId id="396" r:id="rId143"/>
    <p:sldId id="397" r:id="rId144"/>
    <p:sldId id="398" r:id="rId145"/>
    <p:sldId id="399" r:id="rId146"/>
    <p:sldId id="400" r:id="rId147"/>
    <p:sldId id="401" r:id="rId148"/>
    <p:sldId id="402" r:id="rId149"/>
    <p:sldId id="403" r:id="rId150"/>
    <p:sldId id="404" r:id="rId151"/>
    <p:sldId id="405" r:id="rId152"/>
    <p:sldId id="406" r:id="rId153"/>
    <p:sldId id="407" r:id="rId154"/>
    <p:sldId id="408" r:id="rId155"/>
    <p:sldId id="409" r:id="rId156"/>
    <p:sldId id="410" r:id="rId157"/>
    <p:sldId id="411" r:id="rId158"/>
    <p:sldId id="412" r:id="rId159"/>
    <p:sldId id="413" r:id="rId160"/>
    <p:sldId id="414" r:id="rId161"/>
    <p:sldId id="415" r:id="rId162"/>
    <p:sldId id="416" r:id="rId163"/>
    <p:sldId id="417" r:id="rId164"/>
    <p:sldId id="418" r:id="rId165"/>
    <p:sldId id="419" r:id="rId166"/>
    <p:sldId id="420" r:id="rId167"/>
    <p:sldId id="421" r:id="rId168"/>
    <p:sldId id="422" r:id="rId169"/>
    <p:sldId id="423" r:id="rId170"/>
    <p:sldId id="890" r:id="rId171"/>
    <p:sldId id="425" r:id="rId172"/>
    <p:sldId id="426" r:id="rId173"/>
    <p:sldId id="427" r:id="rId174"/>
    <p:sldId id="428" r:id="rId175"/>
    <p:sldId id="429" r:id="rId176"/>
    <p:sldId id="430" r:id="rId177"/>
    <p:sldId id="431" r:id="rId178"/>
    <p:sldId id="432" r:id="rId179"/>
    <p:sldId id="433" r:id="rId180"/>
    <p:sldId id="434" r:id="rId181"/>
    <p:sldId id="435" r:id="rId182"/>
    <p:sldId id="436" r:id="rId183"/>
    <p:sldId id="437" r:id="rId184"/>
    <p:sldId id="438" r:id="rId185"/>
    <p:sldId id="439" r:id="rId186"/>
    <p:sldId id="440" r:id="rId187"/>
    <p:sldId id="441" r:id="rId188"/>
    <p:sldId id="442" r:id="rId189"/>
    <p:sldId id="443" r:id="rId190"/>
    <p:sldId id="444" r:id="rId191"/>
    <p:sldId id="445" r:id="rId192"/>
    <p:sldId id="446" r:id="rId193"/>
    <p:sldId id="447" r:id="rId194"/>
    <p:sldId id="448" r:id="rId195"/>
    <p:sldId id="449" r:id="rId196"/>
    <p:sldId id="450" r:id="rId197"/>
    <p:sldId id="451" r:id="rId198"/>
    <p:sldId id="452" r:id="rId199"/>
    <p:sldId id="453" r:id="rId200"/>
    <p:sldId id="454" r:id="rId201"/>
    <p:sldId id="455" r:id="rId202"/>
    <p:sldId id="456" r:id="rId203"/>
    <p:sldId id="457" r:id="rId204"/>
    <p:sldId id="458" r:id="rId205"/>
    <p:sldId id="459" r:id="rId206"/>
    <p:sldId id="460" r:id="rId207"/>
    <p:sldId id="461" r:id="rId208"/>
    <p:sldId id="462" r:id="rId209"/>
    <p:sldId id="463" r:id="rId210"/>
    <p:sldId id="464" r:id="rId211"/>
    <p:sldId id="465" r:id="rId212"/>
    <p:sldId id="891" r:id="rId213"/>
    <p:sldId id="467" r:id="rId214"/>
    <p:sldId id="468" r:id="rId215"/>
    <p:sldId id="469" r:id="rId216"/>
    <p:sldId id="470" r:id="rId217"/>
    <p:sldId id="471" r:id="rId218"/>
    <p:sldId id="472" r:id="rId219"/>
    <p:sldId id="473" r:id="rId220"/>
    <p:sldId id="474" r:id="rId221"/>
    <p:sldId id="475" r:id="rId222"/>
    <p:sldId id="476" r:id="rId223"/>
    <p:sldId id="477" r:id="rId224"/>
    <p:sldId id="478" r:id="rId225"/>
    <p:sldId id="479" r:id="rId226"/>
    <p:sldId id="480" r:id="rId227"/>
    <p:sldId id="481" r:id="rId228"/>
    <p:sldId id="482" r:id="rId229"/>
    <p:sldId id="483" r:id="rId230"/>
    <p:sldId id="484" r:id="rId231"/>
    <p:sldId id="485" r:id="rId232"/>
    <p:sldId id="486" r:id="rId233"/>
    <p:sldId id="487" r:id="rId234"/>
    <p:sldId id="488" r:id="rId235"/>
    <p:sldId id="489" r:id="rId236"/>
    <p:sldId id="490" r:id="rId237"/>
    <p:sldId id="491" r:id="rId238"/>
    <p:sldId id="492" r:id="rId239"/>
    <p:sldId id="493" r:id="rId240"/>
    <p:sldId id="494" r:id="rId241"/>
    <p:sldId id="495" r:id="rId242"/>
    <p:sldId id="496" r:id="rId243"/>
    <p:sldId id="497" r:id="rId244"/>
    <p:sldId id="498" r:id="rId245"/>
    <p:sldId id="499" r:id="rId246"/>
    <p:sldId id="500" r:id="rId247"/>
    <p:sldId id="501" r:id="rId248"/>
    <p:sldId id="502" r:id="rId249"/>
    <p:sldId id="503" r:id="rId250"/>
    <p:sldId id="504" r:id="rId251"/>
    <p:sldId id="505" r:id="rId252"/>
    <p:sldId id="506" r:id="rId253"/>
    <p:sldId id="507" r:id="rId254"/>
    <p:sldId id="892" r:id="rId255"/>
    <p:sldId id="551" r:id="rId256"/>
    <p:sldId id="552" r:id="rId257"/>
    <p:sldId id="553" r:id="rId258"/>
    <p:sldId id="554" r:id="rId259"/>
    <p:sldId id="555" r:id="rId260"/>
    <p:sldId id="556" r:id="rId261"/>
    <p:sldId id="557" r:id="rId262"/>
    <p:sldId id="558" r:id="rId263"/>
    <p:sldId id="559" r:id="rId264"/>
    <p:sldId id="560" r:id="rId265"/>
    <p:sldId id="561" r:id="rId266"/>
    <p:sldId id="562" r:id="rId267"/>
    <p:sldId id="563" r:id="rId268"/>
    <p:sldId id="564" r:id="rId269"/>
    <p:sldId id="565" r:id="rId270"/>
    <p:sldId id="566" r:id="rId271"/>
    <p:sldId id="567" r:id="rId272"/>
    <p:sldId id="568" r:id="rId273"/>
    <p:sldId id="569" r:id="rId274"/>
    <p:sldId id="570" r:id="rId275"/>
    <p:sldId id="571" r:id="rId276"/>
    <p:sldId id="572" r:id="rId277"/>
    <p:sldId id="573" r:id="rId278"/>
    <p:sldId id="574" r:id="rId279"/>
    <p:sldId id="575" r:id="rId280"/>
    <p:sldId id="576" r:id="rId281"/>
    <p:sldId id="577" r:id="rId282"/>
    <p:sldId id="578" r:id="rId283"/>
    <p:sldId id="579" r:id="rId284"/>
    <p:sldId id="580" r:id="rId285"/>
    <p:sldId id="581" r:id="rId286"/>
    <p:sldId id="582" r:id="rId287"/>
    <p:sldId id="583" r:id="rId288"/>
    <p:sldId id="584" r:id="rId289"/>
    <p:sldId id="585" r:id="rId290"/>
    <p:sldId id="586" r:id="rId291"/>
    <p:sldId id="587" r:id="rId292"/>
    <p:sldId id="588" r:id="rId293"/>
    <p:sldId id="589" r:id="rId294"/>
    <p:sldId id="590" r:id="rId295"/>
    <p:sldId id="591" r:id="rId296"/>
    <p:sldId id="893" r:id="rId297"/>
    <p:sldId id="593" r:id="rId298"/>
    <p:sldId id="594" r:id="rId299"/>
    <p:sldId id="595" r:id="rId300"/>
    <p:sldId id="596" r:id="rId301"/>
    <p:sldId id="597" r:id="rId302"/>
    <p:sldId id="598" r:id="rId303"/>
    <p:sldId id="599" r:id="rId304"/>
    <p:sldId id="600" r:id="rId305"/>
    <p:sldId id="601" r:id="rId306"/>
    <p:sldId id="602" r:id="rId307"/>
    <p:sldId id="603" r:id="rId308"/>
    <p:sldId id="604" r:id="rId309"/>
    <p:sldId id="605" r:id="rId310"/>
    <p:sldId id="606" r:id="rId311"/>
    <p:sldId id="607" r:id="rId312"/>
    <p:sldId id="608" r:id="rId313"/>
    <p:sldId id="609" r:id="rId314"/>
    <p:sldId id="610" r:id="rId315"/>
    <p:sldId id="611" r:id="rId316"/>
    <p:sldId id="612" r:id="rId317"/>
    <p:sldId id="613" r:id="rId318"/>
    <p:sldId id="614" r:id="rId319"/>
    <p:sldId id="615" r:id="rId320"/>
    <p:sldId id="616" r:id="rId321"/>
    <p:sldId id="617" r:id="rId322"/>
    <p:sldId id="618" r:id="rId323"/>
    <p:sldId id="619" r:id="rId324"/>
    <p:sldId id="620" r:id="rId325"/>
    <p:sldId id="621" r:id="rId326"/>
    <p:sldId id="622" r:id="rId327"/>
    <p:sldId id="623" r:id="rId328"/>
    <p:sldId id="624" r:id="rId329"/>
    <p:sldId id="625" r:id="rId330"/>
    <p:sldId id="626" r:id="rId331"/>
    <p:sldId id="627" r:id="rId332"/>
    <p:sldId id="628" r:id="rId333"/>
    <p:sldId id="629" r:id="rId334"/>
    <p:sldId id="630" r:id="rId335"/>
    <p:sldId id="631" r:id="rId336"/>
    <p:sldId id="632" r:id="rId337"/>
    <p:sldId id="633" r:id="rId338"/>
    <p:sldId id="894" r:id="rId339"/>
    <p:sldId id="635" r:id="rId340"/>
    <p:sldId id="636" r:id="rId341"/>
    <p:sldId id="637" r:id="rId342"/>
    <p:sldId id="638" r:id="rId343"/>
    <p:sldId id="639" r:id="rId344"/>
    <p:sldId id="640" r:id="rId345"/>
    <p:sldId id="641" r:id="rId346"/>
    <p:sldId id="642" r:id="rId347"/>
    <p:sldId id="643" r:id="rId348"/>
    <p:sldId id="644" r:id="rId349"/>
    <p:sldId id="645" r:id="rId350"/>
    <p:sldId id="646" r:id="rId351"/>
    <p:sldId id="647" r:id="rId352"/>
    <p:sldId id="648" r:id="rId353"/>
    <p:sldId id="649" r:id="rId354"/>
    <p:sldId id="650" r:id="rId355"/>
    <p:sldId id="651" r:id="rId356"/>
    <p:sldId id="652" r:id="rId357"/>
    <p:sldId id="653" r:id="rId358"/>
    <p:sldId id="654" r:id="rId359"/>
    <p:sldId id="655" r:id="rId360"/>
    <p:sldId id="656" r:id="rId361"/>
    <p:sldId id="657" r:id="rId362"/>
    <p:sldId id="658" r:id="rId363"/>
    <p:sldId id="659" r:id="rId364"/>
    <p:sldId id="660" r:id="rId365"/>
    <p:sldId id="661" r:id="rId366"/>
    <p:sldId id="662" r:id="rId367"/>
    <p:sldId id="663" r:id="rId368"/>
    <p:sldId id="664" r:id="rId369"/>
    <p:sldId id="665" r:id="rId370"/>
    <p:sldId id="666" r:id="rId371"/>
    <p:sldId id="667" r:id="rId372"/>
    <p:sldId id="668" r:id="rId373"/>
    <p:sldId id="669" r:id="rId374"/>
    <p:sldId id="670" r:id="rId375"/>
    <p:sldId id="671" r:id="rId376"/>
    <p:sldId id="672" r:id="rId377"/>
    <p:sldId id="673" r:id="rId378"/>
    <p:sldId id="674" r:id="rId379"/>
    <p:sldId id="675" r:id="rId380"/>
    <p:sldId id="895" r:id="rId381"/>
    <p:sldId id="677" r:id="rId382"/>
    <p:sldId id="678" r:id="rId383"/>
    <p:sldId id="679" r:id="rId384"/>
    <p:sldId id="680" r:id="rId385"/>
    <p:sldId id="681" r:id="rId386"/>
    <p:sldId id="682" r:id="rId387"/>
    <p:sldId id="683" r:id="rId388"/>
    <p:sldId id="684" r:id="rId389"/>
    <p:sldId id="685" r:id="rId390"/>
    <p:sldId id="686" r:id="rId391"/>
    <p:sldId id="687" r:id="rId392"/>
    <p:sldId id="688" r:id="rId393"/>
    <p:sldId id="689" r:id="rId394"/>
    <p:sldId id="690" r:id="rId395"/>
    <p:sldId id="691" r:id="rId396"/>
    <p:sldId id="692" r:id="rId397"/>
    <p:sldId id="693" r:id="rId398"/>
    <p:sldId id="694" r:id="rId399"/>
    <p:sldId id="695" r:id="rId400"/>
    <p:sldId id="696" r:id="rId401"/>
    <p:sldId id="697" r:id="rId402"/>
    <p:sldId id="698" r:id="rId403"/>
    <p:sldId id="699" r:id="rId404"/>
    <p:sldId id="700" r:id="rId405"/>
    <p:sldId id="701" r:id="rId406"/>
    <p:sldId id="702" r:id="rId407"/>
    <p:sldId id="703" r:id="rId408"/>
    <p:sldId id="704" r:id="rId409"/>
    <p:sldId id="705" r:id="rId410"/>
    <p:sldId id="706" r:id="rId411"/>
    <p:sldId id="707" r:id="rId412"/>
    <p:sldId id="708" r:id="rId413"/>
    <p:sldId id="709" r:id="rId414"/>
    <p:sldId id="710" r:id="rId415"/>
    <p:sldId id="711" r:id="rId416"/>
    <p:sldId id="712" r:id="rId417"/>
    <p:sldId id="713" r:id="rId418"/>
    <p:sldId id="714" r:id="rId419"/>
    <p:sldId id="715" r:id="rId420"/>
    <p:sldId id="716" r:id="rId421"/>
    <p:sldId id="717" r:id="rId422"/>
    <p:sldId id="896" r:id="rId423"/>
    <p:sldId id="719" r:id="rId424"/>
    <p:sldId id="720" r:id="rId425"/>
    <p:sldId id="721" r:id="rId426"/>
    <p:sldId id="722" r:id="rId427"/>
    <p:sldId id="723" r:id="rId428"/>
    <p:sldId id="724" r:id="rId429"/>
    <p:sldId id="725" r:id="rId430"/>
    <p:sldId id="726" r:id="rId431"/>
    <p:sldId id="727" r:id="rId432"/>
    <p:sldId id="728" r:id="rId433"/>
    <p:sldId id="729" r:id="rId434"/>
    <p:sldId id="730" r:id="rId435"/>
    <p:sldId id="731" r:id="rId436"/>
    <p:sldId id="732" r:id="rId437"/>
    <p:sldId id="733" r:id="rId438"/>
    <p:sldId id="734" r:id="rId439"/>
    <p:sldId id="735" r:id="rId440"/>
    <p:sldId id="736" r:id="rId441"/>
    <p:sldId id="737" r:id="rId442"/>
    <p:sldId id="738" r:id="rId443"/>
    <p:sldId id="739" r:id="rId444"/>
    <p:sldId id="740" r:id="rId445"/>
    <p:sldId id="741" r:id="rId446"/>
    <p:sldId id="742" r:id="rId447"/>
    <p:sldId id="743" r:id="rId448"/>
    <p:sldId id="744" r:id="rId449"/>
    <p:sldId id="745" r:id="rId450"/>
    <p:sldId id="746" r:id="rId451"/>
    <p:sldId id="747" r:id="rId452"/>
    <p:sldId id="748" r:id="rId453"/>
    <p:sldId id="749" r:id="rId454"/>
    <p:sldId id="750" r:id="rId455"/>
    <p:sldId id="751" r:id="rId456"/>
    <p:sldId id="752" r:id="rId457"/>
    <p:sldId id="753" r:id="rId458"/>
    <p:sldId id="754" r:id="rId459"/>
    <p:sldId id="755" r:id="rId460"/>
    <p:sldId id="756" r:id="rId461"/>
    <p:sldId id="757" r:id="rId462"/>
    <p:sldId id="758" r:id="rId463"/>
    <p:sldId id="759" r:id="rId464"/>
    <p:sldId id="897" r:id="rId465"/>
    <p:sldId id="761" r:id="rId466"/>
    <p:sldId id="762" r:id="rId467"/>
    <p:sldId id="763" r:id="rId468"/>
    <p:sldId id="764" r:id="rId469"/>
    <p:sldId id="765" r:id="rId470"/>
    <p:sldId id="766" r:id="rId471"/>
    <p:sldId id="767" r:id="rId472"/>
    <p:sldId id="768" r:id="rId473"/>
    <p:sldId id="769" r:id="rId474"/>
    <p:sldId id="770" r:id="rId475"/>
    <p:sldId id="771" r:id="rId476"/>
    <p:sldId id="772" r:id="rId477"/>
    <p:sldId id="773" r:id="rId478"/>
    <p:sldId id="774" r:id="rId479"/>
    <p:sldId id="775" r:id="rId480"/>
    <p:sldId id="776" r:id="rId481"/>
    <p:sldId id="777" r:id="rId482"/>
    <p:sldId id="778" r:id="rId483"/>
    <p:sldId id="779" r:id="rId484"/>
    <p:sldId id="780" r:id="rId485"/>
    <p:sldId id="781" r:id="rId486"/>
    <p:sldId id="782" r:id="rId487"/>
    <p:sldId id="783" r:id="rId488"/>
    <p:sldId id="784" r:id="rId489"/>
    <p:sldId id="785" r:id="rId490"/>
    <p:sldId id="786" r:id="rId491"/>
    <p:sldId id="787" r:id="rId492"/>
    <p:sldId id="788" r:id="rId493"/>
    <p:sldId id="789" r:id="rId494"/>
    <p:sldId id="790" r:id="rId495"/>
    <p:sldId id="791" r:id="rId496"/>
    <p:sldId id="792" r:id="rId497"/>
    <p:sldId id="793" r:id="rId498"/>
    <p:sldId id="794" r:id="rId499"/>
    <p:sldId id="795" r:id="rId500"/>
    <p:sldId id="796" r:id="rId501"/>
    <p:sldId id="797" r:id="rId502"/>
    <p:sldId id="798" r:id="rId503"/>
    <p:sldId id="799" r:id="rId504"/>
    <p:sldId id="800" r:id="rId505"/>
    <p:sldId id="801" r:id="rId506"/>
    <p:sldId id="898" r:id="rId507"/>
    <p:sldId id="803" r:id="rId508"/>
    <p:sldId id="804" r:id="rId509"/>
    <p:sldId id="805" r:id="rId510"/>
    <p:sldId id="806" r:id="rId511"/>
    <p:sldId id="807" r:id="rId512"/>
    <p:sldId id="808" r:id="rId513"/>
    <p:sldId id="809" r:id="rId514"/>
    <p:sldId id="810" r:id="rId515"/>
    <p:sldId id="811" r:id="rId516"/>
    <p:sldId id="812" r:id="rId517"/>
    <p:sldId id="813" r:id="rId518"/>
    <p:sldId id="814" r:id="rId519"/>
    <p:sldId id="815" r:id="rId520"/>
    <p:sldId id="816" r:id="rId521"/>
    <p:sldId id="817" r:id="rId522"/>
    <p:sldId id="818" r:id="rId523"/>
    <p:sldId id="819" r:id="rId524"/>
    <p:sldId id="820" r:id="rId525"/>
    <p:sldId id="821" r:id="rId526"/>
    <p:sldId id="822" r:id="rId527"/>
    <p:sldId id="823" r:id="rId528"/>
    <p:sldId id="824" r:id="rId529"/>
    <p:sldId id="825" r:id="rId530"/>
    <p:sldId id="826" r:id="rId531"/>
    <p:sldId id="827" r:id="rId532"/>
    <p:sldId id="828" r:id="rId533"/>
    <p:sldId id="829" r:id="rId534"/>
    <p:sldId id="830" r:id="rId535"/>
    <p:sldId id="831" r:id="rId536"/>
    <p:sldId id="832" r:id="rId537"/>
    <p:sldId id="833" r:id="rId538"/>
    <p:sldId id="834" r:id="rId539"/>
    <p:sldId id="835" r:id="rId540"/>
    <p:sldId id="836" r:id="rId541"/>
    <p:sldId id="837" r:id="rId542"/>
    <p:sldId id="838" r:id="rId543"/>
    <p:sldId id="839" r:id="rId544"/>
    <p:sldId id="840" r:id="rId545"/>
    <p:sldId id="841" r:id="rId546"/>
    <p:sldId id="842" r:id="rId547"/>
    <p:sldId id="843" r:id="rId548"/>
    <p:sldId id="899" r:id="rId549"/>
    <p:sldId id="845" r:id="rId550"/>
    <p:sldId id="846" r:id="rId551"/>
    <p:sldId id="847" r:id="rId552"/>
    <p:sldId id="848" r:id="rId553"/>
    <p:sldId id="849" r:id="rId554"/>
    <p:sldId id="850" r:id="rId555"/>
    <p:sldId id="851" r:id="rId556"/>
    <p:sldId id="852" r:id="rId557"/>
    <p:sldId id="853" r:id="rId558"/>
    <p:sldId id="854" r:id="rId559"/>
    <p:sldId id="855" r:id="rId560"/>
    <p:sldId id="856" r:id="rId561"/>
    <p:sldId id="857" r:id="rId562"/>
    <p:sldId id="858" r:id="rId563"/>
    <p:sldId id="859" r:id="rId564"/>
    <p:sldId id="860" r:id="rId565"/>
    <p:sldId id="861" r:id="rId566"/>
    <p:sldId id="862" r:id="rId567"/>
    <p:sldId id="863" r:id="rId568"/>
    <p:sldId id="864" r:id="rId569"/>
    <p:sldId id="865" r:id="rId570"/>
    <p:sldId id="866" r:id="rId571"/>
    <p:sldId id="867" r:id="rId572"/>
    <p:sldId id="868" r:id="rId573"/>
    <p:sldId id="869" r:id="rId574"/>
    <p:sldId id="870" r:id="rId575"/>
    <p:sldId id="871" r:id="rId576"/>
    <p:sldId id="872" r:id="rId577"/>
    <p:sldId id="873" r:id="rId578"/>
    <p:sldId id="874" r:id="rId579"/>
    <p:sldId id="875" r:id="rId580"/>
    <p:sldId id="876" r:id="rId581"/>
    <p:sldId id="877" r:id="rId582"/>
    <p:sldId id="878" r:id="rId583"/>
    <p:sldId id="879" r:id="rId584"/>
    <p:sldId id="880" r:id="rId585"/>
    <p:sldId id="881" r:id="rId586"/>
    <p:sldId id="882" r:id="rId587"/>
    <p:sldId id="883" r:id="rId588"/>
    <p:sldId id="884" r:id="rId589"/>
    <p:sldId id="885" r:id="rId590"/>
    <p:sldId id="844" r:id="rId59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689"/>
    <p:restoredTop sz="94725"/>
  </p:normalViewPr>
  <p:slideViewPr>
    <p:cSldViewPr snapToGrid="0" snapToObjects="1">
      <p:cViewPr varScale="1">
        <p:scale>
          <a:sx n="103" d="100"/>
          <a:sy n="103" d="100"/>
        </p:scale>
        <p:origin x="192" y="2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8305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324" Type="http://schemas.openxmlformats.org/officeDocument/2006/relationships/slide" Target="slides/slide323.xml"/><Relationship Id="rId531" Type="http://schemas.openxmlformats.org/officeDocument/2006/relationships/slide" Target="slides/slide530.xml"/><Relationship Id="rId170" Type="http://schemas.openxmlformats.org/officeDocument/2006/relationships/slide" Target="slides/slide169.xml"/><Relationship Id="rId268" Type="http://schemas.openxmlformats.org/officeDocument/2006/relationships/slide" Target="slides/slide267.xml"/><Relationship Id="rId475" Type="http://schemas.openxmlformats.org/officeDocument/2006/relationships/slide" Target="slides/slide474.xml"/><Relationship Id="rId32" Type="http://schemas.openxmlformats.org/officeDocument/2006/relationships/slide" Target="slides/slide31.xml"/><Relationship Id="rId128" Type="http://schemas.openxmlformats.org/officeDocument/2006/relationships/slide" Target="slides/slide127.xml"/><Relationship Id="rId335" Type="http://schemas.openxmlformats.org/officeDocument/2006/relationships/slide" Target="slides/slide334.xml"/><Relationship Id="rId542" Type="http://schemas.openxmlformats.org/officeDocument/2006/relationships/slide" Target="slides/slide541.xml"/><Relationship Id="rId181" Type="http://schemas.openxmlformats.org/officeDocument/2006/relationships/slide" Target="slides/slide180.xml"/><Relationship Id="rId402" Type="http://schemas.openxmlformats.org/officeDocument/2006/relationships/slide" Target="slides/slide401.xml"/><Relationship Id="rId279" Type="http://schemas.openxmlformats.org/officeDocument/2006/relationships/slide" Target="slides/slide278.xml"/><Relationship Id="rId486" Type="http://schemas.openxmlformats.org/officeDocument/2006/relationships/slide" Target="slides/slide485.xml"/><Relationship Id="rId43" Type="http://schemas.openxmlformats.org/officeDocument/2006/relationships/slide" Target="slides/slide42.xml"/><Relationship Id="rId139" Type="http://schemas.openxmlformats.org/officeDocument/2006/relationships/slide" Target="slides/slide138.xml"/><Relationship Id="rId346" Type="http://schemas.openxmlformats.org/officeDocument/2006/relationships/slide" Target="slides/slide345.xml"/><Relationship Id="rId553" Type="http://schemas.openxmlformats.org/officeDocument/2006/relationships/slide" Target="slides/slide552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413" Type="http://schemas.openxmlformats.org/officeDocument/2006/relationships/slide" Target="slides/slide412.xml"/><Relationship Id="rId497" Type="http://schemas.openxmlformats.org/officeDocument/2006/relationships/slide" Target="slides/slide496.xml"/><Relationship Id="rId357" Type="http://schemas.openxmlformats.org/officeDocument/2006/relationships/slide" Target="slides/slide356.xml"/><Relationship Id="rId54" Type="http://schemas.openxmlformats.org/officeDocument/2006/relationships/slide" Target="slides/slide53.xml"/><Relationship Id="rId217" Type="http://schemas.openxmlformats.org/officeDocument/2006/relationships/slide" Target="slides/slide216.xml"/><Relationship Id="rId564" Type="http://schemas.openxmlformats.org/officeDocument/2006/relationships/slide" Target="slides/slide563.xml"/><Relationship Id="rId424" Type="http://schemas.openxmlformats.org/officeDocument/2006/relationships/slide" Target="slides/slide423.xml"/><Relationship Id="rId270" Type="http://schemas.openxmlformats.org/officeDocument/2006/relationships/slide" Target="slides/slide269.xml"/><Relationship Id="rId65" Type="http://schemas.openxmlformats.org/officeDocument/2006/relationships/slide" Target="slides/slide64.xml"/><Relationship Id="rId130" Type="http://schemas.openxmlformats.org/officeDocument/2006/relationships/slide" Target="slides/slide129.xml"/><Relationship Id="rId368" Type="http://schemas.openxmlformats.org/officeDocument/2006/relationships/slide" Target="slides/slide367.xml"/><Relationship Id="rId575" Type="http://schemas.openxmlformats.org/officeDocument/2006/relationships/slide" Target="slides/slide574.xml"/><Relationship Id="rId228" Type="http://schemas.openxmlformats.org/officeDocument/2006/relationships/slide" Target="slides/slide227.xml"/><Relationship Id="rId435" Type="http://schemas.openxmlformats.org/officeDocument/2006/relationships/slide" Target="slides/slide434.xml"/><Relationship Id="rId281" Type="http://schemas.openxmlformats.org/officeDocument/2006/relationships/slide" Target="slides/slide280.xml"/><Relationship Id="rId502" Type="http://schemas.openxmlformats.org/officeDocument/2006/relationships/slide" Target="slides/slide501.xml"/><Relationship Id="rId76" Type="http://schemas.openxmlformats.org/officeDocument/2006/relationships/slide" Target="slides/slide75.xml"/><Relationship Id="rId141" Type="http://schemas.openxmlformats.org/officeDocument/2006/relationships/slide" Target="slides/slide140.xml"/><Relationship Id="rId379" Type="http://schemas.openxmlformats.org/officeDocument/2006/relationships/slide" Target="slides/slide378.xml"/><Relationship Id="rId586" Type="http://schemas.openxmlformats.org/officeDocument/2006/relationships/slide" Target="slides/slide585.xml"/><Relationship Id="rId7" Type="http://schemas.openxmlformats.org/officeDocument/2006/relationships/slide" Target="slides/slide6.xml"/><Relationship Id="rId239" Type="http://schemas.openxmlformats.org/officeDocument/2006/relationships/slide" Target="slides/slide238.xml"/><Relationship Id="rId446" Type="http://schemas.openxmlformats.org/officeDocument/2006/relationships/slide" Target="slides/slide445.xml"/><Relationship Id="rId292" Type="http://schemas.openxmlformats.org/officeDocument/2006/relationships/slide" Target="slides/slide291.xml"/><Relationship Id="rId306" Type="http://schemas.openxmlformats.org/officeDocument/2006/relationships/slide" Target="slides/slide305.xml"/><Relationship Id="rId87" Type="http://schemas.openxmlformats.org/officeDocument/2006/relationships/slide" Target="slides/slide86.xml"/><Relationship Id="rId513" Type="http://schemas.openxmlformats.org/officeDocument/2006/relationships/slide" Target="slides/slide512.xml"/><Relationship Id="rId152" Type="http://schemas.openxmlformats.org/officeDocument/2006/relationships/slide" Target="slides/slide151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415" Type="http://schemas.openxmlformats.org/officeDocument/2006/relationships/slide" Target="slides/slide414.xml"/><Relationship Id="rId457" Type="http://schemas.openxmlformats.org/officeDocument/2006/relationships/slide" Target="slides/slide456.xml"/><Relationship Id="rId261" Type="http://schemas.openxmlformats.org/officeDocument/2006/relationships/slide" Target="slides/slide260.xml"/><Relationship Id="rId499" Type="http://schemas.openxmlformats.org/officeDocument/2006/relationships/slide" Target="slides/slide498.xml"/><Relationship Id="rId14" Type="http://schemas.openxmlformats.org/officeDocument/2006/relationships/slide" Target="slides/slide13.xml"/><Relationship Id="rId56" Type="http://schemas.openxmlformats.org/officeDocument/2006/relationships/slide" Target="slides/slide55.xml"/><Relationship Id="rId317" Type="http://schemas.openxmlformats.org/officeDocument/2006/relationships/slide" Target="slides/slide316.xml"/><Relationship Id="rId359" Type="http://schemas.openxmlformats.org/officeDocument/2006/relationships/slide" Target="slides/slide358.xml"/><Relationship Id="rId524" Type="http://schemas.openxmlformats.org/officeDocument/2006/relationships/slide" Target="slides/slide523.xml"/><Relationship Id="rId566" Type="http://schemas.openxmlformats.org/officeDocument/2006/relationships/slide" Target="slides/slide565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63" Type="http://schemas.openxmlformats.org/officeDocument/2006/relationships/slide" Target="slides/slide162.xml"/><Relationship Id="rId219" Type="http://schemas.openxmlformats.org/officeDocument/2006/relationships/slide" Target="slides/slide218.xml"/><Relationship Id="rId370" Type="http://schemas.openxmlformats.org/officeDocument/2006/relationships/slide" Target="slides/slide369.xml"/><Relationship Id="rId426" Type="http://schemas.openxmlformats.org/officeDocument/2006/relationships/slide" Target="slides/slide425.xml"/><Relationship Id="rId230" Type="http://schemas.openxmlformats.org/officeDocument/2006/relationships/slide" Target="slides/slide229.xml"/><Relationship Id="rId468" Type="http://schemas.openxmlformats.org/officeDocument/2006/relationships/slide" Target="slides/slide467.xml"/><Relationship Id="rId25" Type="http://schemas.openxmlformats.org/officeDocument/2006/relationships/slide" Target="slides/slide24.xml"/><Relationship Id="rId67" Type="http://schemas.openxmlformats.org/officeDocument/2006/relationships/slide" Target="slides/slide66.xml"/><Relationship Id="rId272" Type="http://schemas.openxmlformats.org/officeDocument/2006/relationships/slide" Target="slides/slide271.xml"/><Relationship Id="rId328" Type="http://schemas.openxmlformats.org/officeDocument/2006/relationships/slide" Target="slides/slide327.xml"/><Relationship Id="rId535" Type="http://schemas.openxmlformats.org/officeDocument/2006/relationships/slide" Target="slides/slide534.xml"/><Relationship Id="rId577" Type="http://schemas.openxmlformats.org/officeDocument/2006/relationships/slide" Target="slides/slide576.xml"/><Relationship Id="rId132" Type="http://schemas.openxmlformats.org/officeDocument/2006/relationships/slide" Target="slides/slide131.xml"/><Relationship Id="rId174" Type="http://schemas.openxmlformats.org/officeDocument/2006/relationships/slide" Target="slides/slide173.xml"/><Relationship Id="rId381" Type="http://schemas.openxmlformats.org/officeDocument/2006/relationships/slide" Target="slides/slide380.xml"/><Relationship Id="rId241" Type="http://schemas.openxmlformats.org/officeDocument/2006/relationships/slide" Target="slides/slide240.xml"/><Relationship Id="rId437" Type="http://schemas.openxmlformats.org/officeDocument/2006/relationships/slide" Target="slides/slide436.xml"/><Relationship Id="rId479" Type="http://schemas.openxmlformats.org/officeDocument/2006/relationships/slide" Target="slides/slide478.xml"/><Relationship Id="rId36" Type="http://schemas.openxmlformats.org/officeDocument/2006/relationships/slide" Target="slides/slide35.xml"/><Relationship Id="rId283" Type="http://schemas.openxmlformats.org/officeDocument/2006/relationships/slide" Target="slides/slide282.xml"/><Relationship Id="rId339" Type="http://schemas.openxmlformats.org/officeDocument/2006/relationships/slide" Target="slides/slide338.xml"/><Relationship Id="rId490" Type="http://schemas.openxmlformats.org/officeDocument/2006/relationships/slide" Target="slides/slide489.xml"/><Relationship Id="rId504" Type="http://schemas.openxmlformats.org/officeDocument/2006/relationships/slide" Target="slides/slide503.xml"/><Relationship Id="rId546" Type="http://schemas.openxmlformats.org/officeDocument/2006/relationships/slide" Target="slides/slide545.xml"/><Relationship Id="rId78" Type="http://schemas.openxmlformats.org/officeDocument/2006/relationships/slide" Target="slides/slide77.xml"/><Relationship Id="rId101" Type="http://schemas.openxmlformats.org/officeDocument/2006/relationships/slide" Target="slides/slide100.xml"/><Relationship Id="rId143" Type="http://schemas.openxmlformats.org/officeDocument/2006/relationships/slide" Target="slides/slide142.xml"/><Relationship Id="rId185" Type="http://schemas.openxmlformats.org/officeDocument/2006/relationships/slide" Target="slides/slide184.xml"/><Relationship Id="rId350" Type="http://schemas.openxmlformats.org/officeDocument/2006/relationships/slide" Target="slides/slide349.xml"/><Relationship Id="rId406" Type="http://schemas.openxmlformats.org/officeDocument/2006/relationships/slide" Target="slides/slide405.xml"/><Relationship Id="rId588" Type="http://schemas.openxmlformats.org/officeDocument/2006/relationships/slide" Target="slides/slide587.xml"/><Relationship Id="rId9" Type="http://schemas.openxmlformats.org/officeDocument/2006/relationships/slide" Target="slides/slide8.xml"/><Relationship Id="rId210" Type="http://schemas.openxmlformats.org/officeDocument/2006/relationships/slide" Target="slides/slide209.xml"/><Relationship Id="rId392" Type="http://schemas.openxmlformats.org/officeDocument/2006/relationships/slide" Target="slides/slide391.xml"/><Relationship Id="rId448" Type="http://schemas.openxmlformats.org/officeDocument/2006/relationships/slide" Target="slides/slide447.xml"/><Relationship Id="rId252" Type="http://schemas.openxmlformats.org/officeDocument/2006/relationships/slide" Target="slides/slide251.xml"/><Relationship Id="rId294" Type="http://schemas.openxmlformats.org/officeDocument/2006/relationships/slide" Target="slides/slide293.xml"/><Relationship Id="rId308" Type="http://schemas.openxmlformats.org/officeDocument/2006/relationships/slide" Target="slides/slide307.xml"/><Relationship Id="rId515" Type="http://schemas.openxmlformats.org/officeDocument/2006/relationships/slide" Target="slides/slide514.xml"/><Relationship Id="rId47" Type="http://schemas.openxmlformats.org/officeDocument/2006/relationships/slide" Target="slides/slide46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54" Type="http://schemas.openxmlformats.org/officeDocument/2006/relationships/slide" Target="slides/slide153.xml"/><Relationship Id="rId361" Type="http://schemas.openxmlformats.org/officeDocument/2006/relationships/slide" Target="slides/slide360.xml"/><Relationship Id="rId557" Type="http://schemas.openxmlformats.org/officeDocument/2006/relationships/slide" Target="slides/slide556.xml"/><Relationship Id="rId196" Type="http://schemas.openxmlformats.org/officeDocument/2006/relationships/slide" Target="slides/slide195.xml"/><Relationship Id="rId417" Type="http://schemas.openxmlformats.org/officeDocument/2006/relationships/slide" Target="slides/slide416.xml"/><Relationship Id="rId459" Type="http://schemas.openxmlformats.org/officeDocument/2006/relationships/slide" Target="slides/slide458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63" Type="http://schemas.openxmlformats.org/officeDocument/2006/relationships/slide" Target="slides/slide262.xml"/><Relationship Id="rId319" Type="http://schemas.openxmlformats.org/officeDocument/2006/relationships/slide" Target="slides/slide318.xml"/><Relationship Id="rId470" Type="http://schemas.openxmlformats.org/officeDocument/2006/relationships/slide" Target="slides/slide469.xml"/><Relationship Id="rId526" Type="http://schemas.openxmlformats.org/officeDocument/2006/relationships/slide" Target="slides/slide525.xml"/><Relationship Id="rId58" Type="http://schemas.openxmlformats.org/officeDocument/2006/relationships/slide" Target="slides/slide57.xml"/><Relationship Id="rId123" Type="http://schemas.openxmlformats.org/officeDocument/2006/relationships/slide" Target="slides/slide122.xml"/><Relationship Id="rId330" Type="http://schemas.openxmlformats.org/officeDocument/2006/relationships/slide" Target="slides/slide329.xml"/><Relationship Id="rId568" Type="http://schemas.openxmlformats.org/officeDocument/2006/relationships/slide" Target="slides/slide567.xml"/><Relationship Id="rId165" Type="http://schemas.openxmlformats.org/officeDocument/2006/relationships/slide" Target="slides/slide164.xml"/><Relationship Id="rId372" Type="http://schemas.openxmlformats.org/officeDocument/2006/relationships/slide" Target="slides/slide371.xml"/><Relationship Id="rId428" Type="http://schemas.openxmlformats.org/officeDocument/2006/relationships/slide" Target="slides/slide427.xml"/><Relationship Id="rId232" Type="http://schemas.openxmlformats.org/officeDocument/2006/relationships/slide" Target="slides/slide231.xml"/><Relationship Id="rId274" Type="http://schemas.openxmlformats.org/officeDocument/2006/relationships/slide" Target="slides/slide273.xml"/><Relationship Id="rId481" Type="http://schemas.openxmlformats.org/officeDocument/2006/relationships/slide" Target="slides/slide480.xml"/><Relationship Id="rId27" Type="http://schemas.openxmlformats.org/officeDocument/2006/relationships/slide" Target="slides/slide26.xml"/><Relationship Id="rId69" Type="http://schemas.openxmlformats.org/officeDocument/2006/relationships/slide" Target="slides/slide68.xml"/><Relationship Id="rId134" Type="http://schemas.openxmlformats.org/officeDocument/2006/relationships/slide" Target="slides/slide133.xml"/><Relationship Id="rId537" Type="http://schemas.openxmlformats.org/officeDocument/2006/relationships/slide" Target="slides/slide536.xml"/><Relationship Id="rId579" Type="http://schemas.openxmlformats.org/officeDocument/2006/relationships/slide" Target="slides/slide578.xml"/><Relationship Id="rId80" Type="http://schemas.openxmlformats.org/officeDocument/2006/relationships/slide" Target="slides/slide79.xml"/><Relationship Id="rId176" Type="http://schemas.openxmlformats.org/officeDocument/2006/relationships/slide" Target="slides/slide175.xml"/><Relationship Id="rId341" Type="http://schemas.openxmlformats.org/officeDocument/2006/relationships/slide" Target="slides/slide340.xml"/><Relationship Id="rId383" Type="http://schemas.openxmlformats.org/officeDocument/2006/relationships/slide" Target="slides/slide382.xml"/><Relationship Id="rId439" Type="http://schemas.openxmlformats.org/officeDocument/2006/relationships/slide" Target="slides/slide438.xml"/><Relationship Id="rId590" Type="http://schemas.openxmlformats.org/officeDocument/2006/relationships/slide" Target="slides/slide589.xml"/><Relationship Id="rId201" Type="http://schemas.openxmlformats.org/officeDocument/2006/relationships/slide" Target="slides/slide200.xml"/><Relationship Id="rId243" Type="http://schemas.openxmlformats.org/officeDocument/2006/relationships/slide" Target="slides/slide242.xml"/><Relationship Id="rId285" Type="http://schemas.openxmlformats.org/officeDocument/2006/relationships/slide" Target="slides/slide284.xml"/><Relationship Id="rId450" Type="http://schemas.openxmlformats.org/officeDocument/2006/relationships/slide" Target="slides/slide449.xml"/><Relationship Id="rId506" Type="http://schemas.openxmlformats.org/officeDocument/2006/relationships/slide" Target="slides/slide505.xml"/><Relationship Id="rId38" Type="http://schemas.openxmlformats.org/officeDocument/2006/relationships/slide" Target="slides/slide37.xml"/><Relationship Id="rId103" Type="http://schemas.openxmlformats.org/officeDocument/2006/relationships/slide" Target="slides/slide102.xml"/><Relationship Id="rId310" Type="http://schemas.openxmlformats.org/officeDocument/2006/relationships/slide" Target="slides/slide309.xml"/><Relationship Id="rId492" Type="http://schemas.openxmlformats.org/officeDocument/2006/relationships/slide" Target="slides/slide491.xml"/><Relationship Id="rId548" Type="http://schemas.openxmlformats.org/officeDocument/2006/relationships/slide" Target="slides/slide547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87" Type="http://schemas.openxmlformats.org/officeDocument/2006/relationships/slide" Target="slides/slide186.xml"/><Relationship Id="rId352" Type="http://schemas.openxmlformats.org/officeDocument/2006/relationships/slide" Target="slides/slide351.xml"/><Relationship Id="rId394" Type="http://schemas.openxmlformats.org/officeDocument/2006/relationships/slide" Target="slides/slide393.xml"/><Relationship Id="rId408" Type="http://schemas.openxmlformats.org/officeDocument/2006/relationships/slide" Target="slides/slide407.xml"/><Relationship Id="rId212" Type="http://schemas.openxmlformats.org/officeDocument/2006/relationships/slide" Target="slides/slide211.xml"/><Relationship Id="rId254" Type="http://schemas.openxmlformats.org/officeDocument/2006/relationships/slide" Target="slides/slide253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296" Type="http://schemas.openxmlformats.org/officeDocument/2006/relationships/slide" Target="slides/slide295.xml"/><Relationship Id="rId461" Type="http://schemas.openxmlformats.org/officeDocument/2006/relationships/slide" Target="slides/slide460.xml"/><Relationship Id="rId517" Type="http://schemas.openxmlformats.org/officeDocument/2006/relationships/slide" Target="slides/slide516.xml"/><Relationship Id="rId559" Type="http://schemas.openxmlformats.org/officeDocument/2006/relationships/slide" Target="slides/slide558.xml"/><Relationship Id="rId60" Type="http://schemas.openxmlformats.org/officeDocument/2006/relationships/slide" Target="slides/slide59.xml"/><Relationship Id="rId156" Type="http://schemas.openxmlformats.org/officeDocument/2006/relationships/slide" Target="slides/slide155.xml"/><Relationship Id="rId198" Type="http://schemas.openxmlformats.org/officeDocument/2006/relationships/slide" Target="slides/slide197.xml"/><Relationship Id="rId321" Type="http://schemas.openxmlformats.org/officeDocument/2006/relationships/slide" Target="slides/slide320.xml"/><Relationship Id="rId363" Type="http://schemas.openxmlformats.org/officeDocument/2006/relationships/slide" Target="slides/slide362.xml"/><Relationship Id="rId419" Type="http://schemas.openxmlformats.org/officeDocument/2006/relationships/slide" Target="slides/slide418.xml"/><Relationship Id="rId570" Type="http://schemas.openxmlformats.org/officeDocument/2006/relationships/slide" Target="slides/slide569.xml"/><Relationship Id="rId223" Type="http://schemas.openxmlformats.org/officeDocument/2006/relationships/slide" Target="slides/slide222.xml"/><Relationship Id="rId430" Type="http://schemas.openxmlformats.org/officeDocument/2006/relationships/slide" Target="slides/slide429.xml"/><Relationship Id="rId18" Type="http://schemas.openxmlformats.org/officeDocument/2006/relationships/slide" Target="slides/slide17.xml"/><Relationship Id="rId265" Type="http://schemas.openxmlformats.org/officeDocument/2006/relationships/slide" Target="slides/slide264.xml"/><Relationship Id="rId472" Type="http://schemas.openxmlformats.org/officeDocument/2006/relationships/slide" Target="slides/slide471.xml"/><Relationship Id="rId528" Type="http://schemas.openxmlformats.org/officeDocument/2006/relationships/slide" Target="slides/slide527.xml"/><Relationship Id="rId125" Type="http://schemas.openxmlformats.org/officeDocument/2006/relationships/slide" Target="slides/slide124.xml"/><Relationship Id="rId167" Type="http://schemas.openxmlformats.org/officeDocument/2006/relationships/slide" Target="slides/slide166.xml"/><Relationship Id="rId332" Type="http://schemas.openxmlformats.org/officeDocument/2006/relationships/slide" Target="slides/slide331.xml"/><Relationship Id="rId374" Type="http://schemas.openxmlformats.org/officeDocument/2006/relationships/slide" Target="slides/slide373.xml"/><Relationship Id="rId581" Type="http://schemas.openxmlformats.org/officeDocument/2006/relationships/slide" Target="slides/slide580.xml"/><Relationship Id="rId71" Type="http://schemas.openxmlformats.org/officeDocument/2006/relationships/slide" Target="slides/slide70.xml"/><Relationship Id="rId234" Type="http://schemas.openxmlformats.org/officeDocument/2006/relationships/slide" Target="slides/slide233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76" Type="http://schemas.openxmlformats.org/officeDocument/2006/relationships/slide" Target="slides/slide275.xml"/><Relationship Id="rId441" Type="http://schemas.openxmlformats.org/officeDocument/2006/relationships/slide" Target="slides/slide440.xml"/><Relationship Id="rId483" Type="http://schemas.openxmlformats.org/officeDocument/2006/relationships/slide" Target="slides/slide482.xml"/><Relationship Id="rId539" Type="http://schemas.openxmlformats.org/officeDocument/2006/relationships/slide" Target="slides/slide538.xml"/><Relationship Id="rId40" Type="http://schemas.openxmlformats.org/officeDocument/2006/relationships/slide" Target="slides/slide39.xml"/><Relationship Id="rId136" Type="http://schemas.openxmlformats.org/officeDocument/2006/relationships/slide" Target="slides/slide135.xml"/><Relationship Id="rId178" Type="http://schemas.openxmlformats.org/officeDocument/2006/relationships/slide" Target="slides/slide177.xml"/><Relationship Id="rId301" Type="http://schemas.openxmlformats.org/officeDocument/2006/relationships/slide" Target="slides/slide300.xml"/><Relationship Id="rId343" Type="http://schemas.openxmlformats.org/officeDocument/2006/relationships/slide" Target="slides/slide342.xml"/><Relationship Id="rId550" Type="http://schemas.openxmlformats.org/officeDocument/2006/relationships/slide" Target="slides/slide549.xml"/><Relationship Id="rId82" Type="http://schemas.openxmlformats.org/officeDocument/2006/relationships/slide" Target="slides/slide81.xml"/><Relationship Id="rId203" Type="http://schemas.openxmlformats.org/officeDocument/2006/relationships/slide" Target="slides/slide202.xml"/><Relationship Id="rId385" Type="http://schemas.openxmlformats.org/officeDocument/2006/relationships/slide" Target="slides/slide384.xml"/><Relationship Id="rId592" Type="http://schemas.openxmlformats.org/officeDocument/2006/relationships/notesMaster" Target="notesMasters/notesMaster1.xml"/><Relationship Id="rId245" Type="http://schemas.openxmlformats.org/officeDocument/2006/relationships/slide" Target="slides/slide244.xml"/><Relationship Id="rId287" Type="http://schemas.openxmlformats.org/officeDocument/2006/relationships/slide" Target="slides/slide286.xml"/><Relationship Id="rId410" Type="http://schemas.openxmlformats.org/officeDocument/2006/relationships/slide" Target="slides/slide409.xml"/><Relationship Id="rId452" Type="http://schemas.openxmlformats.org/officeDocument/2006/relationships/slide" Target="slides/slide451.xml"/><Relationship Id="rId494" Type="http://schemas.openxmlformats.org/officeDocument/2006/relationships/slide" Target="slides/slide493.xml"/><Relationship Id="rId508" Type="http://schemas.openxmlformats.org/officeDocument/2006/relationships/slide" Target="slides/slide507.xml"/><Relationship Id="rId105" Type="http://schemas.openxmlformats.org/officeDocument/2006/relationships/slide" Target="slides/slide104.xml"/><Relationship Id="rId147" Type="http://schemas.openxmlformats.org/officeDocument/2006/relationships/slide" Target="slides/slide146.xml"/><Relationship Id="rId312" Type="http://schemas.openxmlformats.org/officeDocument/2006/relationships/slide" Target="slides/slide311.xml"/><Relationship Id="rId354" Type="http://schemas.openxmlformats.org/officeDocument/2006/relationships/slide" Target="slides/slide353.xml"/><Relationship Id="rId51" Type="http://schemas.openxmlformats.org/officeDocument/2006/relationships/slide" Target="slides/slide50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96" Type="http://schemas.openxmlformats.org/officeDocument/2006/relationships/slide" Target="slides/slide395.xml"/><Relationship Id="rId561" Type="http://schemas.openxmlformats.org/officeDocument/2006/relationships/slide" Target="slides/slide560.xml"/><Relationship Id="rId214" Type="http://schemas.openxmlformats.org/officeDocument/2006/relationships/slide" Target="slides/slide213.xml"/><Relationship Id="rId256" Type="http://schemas.openxmlformats.org/officeDocument/2006/relationships/slide" Target="slides/slide255.xml"/><Relationship Id="rId298" Type="http://schemas.openxmlformats.org/officeDocument/2006/relationships/slide" Target="slides/slide297.xml"/><Relationship Id="rId421" Type="http://schemas.openxmlformats.org/officeDocument/2006/relationships/slide" Target="slides/slide420.xml"/><Relationship Id="rId463" Type="http://schemas.openxmlformats.org/officeDocument/2006/relationships/slide" Target="slides/slide462.xml"/><Relationship Id="rId519" Type="http://schemas.openxmlformats.org/officeDocument/2006/relationships/slide" Target="slides/slide518.xml"/><Relationship Id="rId116" Type="http://schemas.openxmlformats.org/officeDocument/2006/relationships/slide" Target="slides/slide115.xml"/><Relationship Id="rId158" Type="http://schemas.openxmlformats.org/officeDocument/2006/relationships/slide" Target="slides/slide157.xml"/><Relationship Id="rId323" Type="http://schemas.openxmlformats.org/officeDocument/2006/relationships/slide" Target="slides/slide322.xml"/><Relationship Id="rId530" Type="http://schemas.openxmlformats.org/officeDocument/2006/relationships/slide" Target="slides/slide529.xml"/><Relationship Id="rId20" Type="http://schemas.openxmlformats.org/officeDocument/2006/relationships/slide" Target="slides/slide19.xml"/><Relationship Id="rId62" Type="http://schemas.openxmlformats.org/officeDocument/2006/relationships/slide" Target="slides/slide61.xml"/><Relationship Id="rId365" Type="http://schemas.openxmlformats.org/officeDocument/2006/relationships/slide" Target="slides/slide364.xml"/><Relationship Id="rId572" Type="http://schemas.openxmlformats.org/officeDocument/2006/relationships/slide" Target="slides/slide571.xml"/><Relationship Id="rId225" Type="http://schemas.openxmlformats.org/officeDocument/2006/relationships/slide" Target="slides/slide224.xml"/><Relationship Id="rId267" Type="http://schemas.openxmlformats.org/officeDocument/2006/relationships/slide" Target="slides/slide266.xml"/><Relationship Id="rId432" Type="http://schemas.openxmlformats.org/officeDocument/2006/relationships/slide" Target="slides/slide431.xml"/><Relationship Id="rId474" Type="http://schemas.openxmlformats.org/officeDocument/2006/relationships/slide" Target="slides/slide473.xml"/><Relationship Id="rId127" Type="http://schemas.openxmlformats.org/officeDocument/2006/relationships/slide" Target="slides/slide126.xml"/><Relationship Id="rId31" Type="http://schemas.openxmlformats.org/officeDocument/2006/relationships/slide" Target="slides/slide30.xml"/><Relationship Id="rId73" Type="http://schemas.openxmlformats.org/officeDocument/2006/relationships/slide" Target="slides/slide72.xml"/><Relationship Id="rId169" Type="http://schemas.openxmlformats.org/officeDocument/2006/relationships/slide" Target="slides/slide168.xml"/><Relationship Id="rId334" Type="http://schemas.openxmlformats.org/officeDocument/2006/relationships/slide" Target="slides/slide333.xml"/><Relationship Id="rId376" Type="http://schemas.openxmlformats.org/officeDocument/2006/relationships/slide" Target="slides/slide375.xml"/><Relationship Id="rId541" Type="http://schemas.openxmlformats.org/officeDocument/2006/relationships/slide" Target="slides/slide540.xml"/><Relationship Id="rId583" Type="http://schemas.openxmlformats.org/officeDocument/2006/relationships/slide" Target="slides/slide582.xml"/><Relationship Id="rId4" Type="http://schemas.openxmlformats.org/officeDocument/2006/relationships/slide" Target="slides/slide3.xml"/><Relationship Id="rId180" Type="http://schemas.openxmlformats.org/officeDocument/2006/relationships/slide" Target="slides/slide179.xml"/><Relationship Id="rId236" Type="http://schemas.openxmlformats.org/officeDocument/2006/relationships/slide" Target="slides/slide235.xml"/><Relationship Id="rId278" Type="http://schemas.openxmlformats.org/officeDocument/2006/relationships/slide" Target="slides/slide277.xml"/><Relationship Id="rId401" Type="http://schemas.openxmlformats.org/officeDocument/2006/relationships/slide" Target="slides/slide400.xml"/><Relationship Id="rId443" Type="http://schemas.openxmlformats.org/officeDocument/2006/relationships/slide" Target="slides/slide442.xml"/><Relationship Id="rId303" Type="http://schemas.openxmlformats.org/officeDocument/2006/relationships/slide" Target="slides/slide302.xml"/><Relationship Id="rId485" Type="http://schemas.openxmlformats.org/officeDocument/2006/relationships/slide" Target="slides/slide484.xml"/><Relationship Id="rId42" Type="http://schemas.openxmlformats.org/officeDocument/2006/relationships/slide" Target="slides/slide41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345" Type="http://schemas.openxmlformats.org/officeDocument/2006/relationships/slide" Target="slides/slide344.xml"/><Relationship Id="rId387" Type="http://schemas.openxmlformats.org/officeDocument/2006/relationships/slide" Target="slides/slide386.xml"/><Relationship Id="rId510" Type="http://schemas.openxmlformats.org/officeDocument/2006/relationships/slide" Target="slides/slide509.xml"/><Relationship Id="rId552" Type="http://schemas.openxmlformats.org/officeDocument/2006/relationships/slide" Target="slides/slide551.xml"/><Relationship Id="rId594" Type="http://schemas.openxmlformats.org/officeDocument/2006/relationships/viewProps" Target="viewProps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47" Type="http://schemas.openxmlformats.org/officeDocument/2006/relationships/slide" Target="slides/slide246.xml"/><Relationship Id="rId412" Type="http://schemas.openxmlformats.org/officeDocument/2006/relationships/slide" Target="slides/slide411.xml"/><Relationship Id="rId107" Type="http://schemas.openxmlformats.org/officeDocument/2006/relationships/slide" Target="slides/slide106.xml"/><Relationship Id="rId289" Type="http://schemas.openxmlformats.org/officeDocument/2006/relationships/slide" Target="slides/slide288.xml"/><Relationship Id="rId454" Type="http://schemas.openxmlformats.org/officeDocument/2006/relationships/slide" Target="slides/slide453.xml"/><Relationship Id="rId496" Type="http://schemas.openxmlformats.org/officeDocument/2006/relationships/slide" Target="slides/slide495.xml"/><Relationship Id="rId11" Type="http://schemas.openxmlformats.org/officeDocument/2006/relationships/slide" Target="slides/slide10.xml"/><Relationship Id="rId53" Type="http://schemas.openxmlformats.org/officeDocument/2006/relationships/slide" Target="slides/slide52.xml"/><Relationship Id="rId149" Type="http://schemas.openxmlformats.org/officeDocument/2006/relationships/slide" Target="slides/slide148.xml"/><Relationship Id="rId314" Type="http://schemas.openxmlformats.org/officeDocument/2006/relationships/slide" Target="slides/slide313.xml"/><Relationship Id="rId356" Type="http://schemas.openxmlformats.org/officeDocument/2006/relationships/slide" Target="slides/slide355.xml"/><Relationship Id="rId398" Type="http://schemas.openxmlformats.org/officeDocument/2006/relationships/slide" Target="slides/slide397.xml"/><Relationship Id="rId521" Type="http://schemas.openxmlformats.org/officeDocument/2006/relationships/slide" Target="slides/slide520.xml"/><Relationship Id="rId563" Type="http://schemas.openxmlformats.org/officeDocument/2006/relationships/slide" Target="slides/slide562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16" Type="http://schemas.openxmlformats.org/officeDocument/2006/relationships/slide" Target="slides/slide215.xml"/><Relationship Id="rId423" Type="http://schemas.openxmlformats.org/officeDocument/2006/relationships/slide" Target="slides/slide422.xml"/><Relationship Id="rId258" Type="http://schemas.openxmlformats.org/officeDocument/2006/relationships/slide" Target="slides/slide257.xml"/><Relationship Id="rId465" Type="http://schemas.openxmlformats.org/officeDocument/2006/relationships/slide" Target="slides/slide464.xml"/><Relationship Id="rId22" Type="http://schemas.openxmlformats.org/officeDocument/2006/relationships/slide" Target="slides/slide21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325" Type="http://schemas.openxmlformats.org/officeDocument/2006/relationships/slide" Target="slides/slide324.xml"/><Relationship Id="rId367" Type="http://schemas.openxmlformats.org/officeDocument/2006/relationships/slide" Target="slides/slide366.xml"/><Relationship Id="rId532" Type="http://schemas.openxmlformats.org/officeDocument/2006/relationships/slide" Target="slides/slide531.xml"/><Relationship Id="rId574" Type="http://schemas.openxmlformats.org/officeDocument/2006/relationships/slide" Target="slides/slide573.xml"/><Relationship Id="rId171" Type="http://schemas.openxmlformats.org/officeDocument/2006/relationships/slide" Target="slides/slide170.xml"/><Relationship Id="rId227" Type="http://schemas.openxmlformats.org/officeDocument/2006/relationships/slide" Target="slides/slide226.xml"/><Relationship Id="rId269" Type="http://schemas.openxmlformats.org/officeDocument/2006/relationships/slide" Target="slides/slide268.xml"/><Relationship Id="rId434" Type="http://schemas.openxmlformats.org/officeDocument/2006/relationships/slide" Target="slides/slide433.xml"/><Relationship Id="rId476" Type="http://schemas.openxmlformats.org/officeDocument/2006/relationships/slide" Target="slides/slide475.xml"/><Relationship Id="rId33" Type="http://schemas.openxmlformats.org/officeDocument/2006/relationships/slide" Target="slides/slide32.xml"/><Relationship Id="rId129" Type="http://schemas.openxmlformats.org/officeDocument/2006/relationships/slide" Target="slides/slide128.xml"/><Relationship Id="rId280" Type="http://schemas.openxmlformats.org/officeDocument/2006/relationships/slide" Target="slides/slide279.xml"/><Relationship Id="rId336" Type="http://schemas.openxmlformats.org/officeDocument/2006/relationships/slide" Target="slides/slide335.xml"/><Relationship Id="rId501" Type="http://schemas.openxmlformats.org/officeDocument/2006/relationships/slide" Target="slides/slide500.xml"/><Relationship Id="rId543" Type="http://schemas.openxmlformats.org/officeDocument/2006/relationships/slide" Target="slides/slide542.xml"/><Relationship Id="rId75" Type="http://schemas.openxmlformats.org/officeDocument/2006/relationships/slide" Target="slides/slide74.xml"/><Relationship Id="rId140" Type="http://schemas.openxmlformats.org/officeDocument/2006/relationships/slide" Target="slides/slide139.xml"/><Relationship Id="rId182" Type="http://schemas.openxmlformats.org/officeDocument/2006/relationships/slide" Target="slides/slide181.xml"/><Relationship Id="rId378" Type="http://schemas.openxmlformats.org/officeDocument/2006/relationships/slide" Target="slides/slide377.xml"/><Relationship Id="rId403" Type="http://schemas.openxmlformats.org/officeDocument/2006/relationships/slide" Target="slides/slide402.xml"/><Relationship Id="rId585" Type="http://schemas.openxmlformats.org/officeDocument/2006/relationships/slide" Target="slides/slide584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445" Type="http://schemas.openxmlformats.org/officeDocument/2006/relationships/slide" Target="slides/slide444.xml"/><Relationship Id="rId487" Type="http://schemas.openxmlformats.org/officeDocument/2006/relationships/slide" Target="slides/slide486.xml"/><Relationship Id="rId291" Type="http://schemas.openxmlformats.org/officeDocument/2006/relationships/slide" Target="slides/slide290.xml"/><Relationship Id="rId305" Type="http://schemas.openxmlformats.org/officeDocument/2006/relationships/slide" Target="slides/slide304.xml"/><Relationship Id="rId347" Type="http://schemas.openxmlformats.org/officeDocument/2006/relationships/slide" Target="slides/slide346.xml"/><Relationship Id="rId512" Type="http://schemas.openxmlformats.org/officeDocument/2006/relationships/slide" Target="slides/slide511.xml"/><Relationship Id="rId44" Type="http://schemas.openxmlformats.org/officeDocument/2006/relationships/slide" Target="slides/slide43.xml"/><Relationship Id="rId86" Type="http://schemas.openxmlformats.org/officeDocument/2006/relationships/slide" Target="slides/slide85.xml"/><Relationship Id="rId151" Type="http://schemas.openxmlformats.org/officeDocument/2006/relationships/slide" Target="slides/slide150.xml"/><Relationship Id="rId389" Type="http://schemas.openxmlformats.org/officeDocument/2006/relationships/slide" Target="slides/slide388.xml"/><Relationship Id="rId554" Type="http://schemas.openxmlformats.org/officeDocument/2006/relationships/slide" Target="slides/slide553.xml"/><Relationship Id="rId596" Type="http://schemas.openxmlformats.org/officeDocument/2006/relationships/tableStyles" Target="tableStyles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49" Type="http://schemas.openxmlformats.org/officeDocument/2006/relationships/slide" Target="slides/slide248.xml"/><Relationship Id="rId414" Type="http://schemas.openxmlformats.org/officeDocument/2006/relationships/slide" Target="slides/slide413.xml"/><Relationship Id="rId456" Type="http://schemas.openxmlformats.org/officeDocument/2006/relationships/slide" Target="slides/slide455.xml"/><Relationship Id="rId498" Type="http://schemas.openxmlformats.org/officeDocument/2006/relationships/slide" Target="slides/slide497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316" Type="http://schemas.openxmlformats.org/officeDocument/2006/relationships/slide" Target="slides/slide315.xml"/><Relationship Id="rId523" Type="http://schemas.openxmlformats.org/officeDocument/2006/relationships/slide" Target="slides/slide522.xml"/><Relationship Id="rId55" Type="http://schemas.openxmlformats.org/officeDocument/2006/relationships/slide" Target="slides/slide54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358" Type="http://schemas.openxmlformats.org/officeDocument/2006/relationships/slide" Target="slides/slide357.xml"/><Relationship Id="rId565" Type="http://schemas.openxmlformats.org/officeDocument/2006/relationships/slide" Target="slides/slide564.xml"/><Relationship Id="rId162" Type="http://schemas.openxmlformats.org/officeDocument/2006/relationships/slide" Target="slides/slide161.xml"/><Relationship Id="rId218" Type="http://schemas.openxmlformats.org/officeDocument/2006/relationships/slide" Target="slides/slide217.xml"/><Relationship Id="rId425" Type="http://schemas.openxmlformats.org/officeDocument/2006/relationships/slide" Target="slides/slide424.xml"/><Relationship Id="rId467" Type="http://schemas.openxmlformats.org/officeDocument/2006/relationships/slide" Target="slides/slide466.xml"/><Relationship Id="rId271" Type="http://schemas.openxmlformats.org/officeDocument/2006/relationships/slide" Target="slides/slide270.xml"/><Relationship Id="rId24" Type="http://schemas.openxmlformats.org/officeDocument/2006/relationships/slide" Target="slides/slide23.xml"/><Relationship Id="rId66" Type="http://schemas.openxmlformats.org/officeDocument/2006/relationships/slide" Target="slides/slide65.xml"/><Relationship Id="rId131" Type="http://schemas.openxmlformats.org/officeDocument/2006/relationships/slide" Target="slides/slide130.xml"/><Relationship Id="rId327" Type="http://schemas.openxmlformats.org/officeDocument/2006/relationships/slide" Target="slides/slide326.xml"/><Relationship Id="rId369" Type="http://schemas.openxmlformats.org/officeDocument/2006/relationships/slide" Target="slides/slide368.xml"/><Relationship Id="rId534" Type="http://schemas.openxmlformats.org/officeDocument/2006/relationships/slide" Target="slides/slide533.xml"/><Relationship Id="rId576" Type="http://schemas.openxmlformats.org/officeDocument/2006/relationships/slide" Target="slides/slide575.xml"/><Relationship Id="rId173" Type="http://schemas.openxmlformats.org/officeDocument/2006/relationships/slide" Target="slides/slide172.xml"/><Relationship Id="rId229" Type="http://schemas.openxmlformats.org/officeDocument/2006/relationships/slide" Target="slides/slide228.xml"/><Relationship Id="rId380" Type="http://schemas.openxmlformats.org/officeDocument/2006/relationships/slide" Target="slides/slide379.xml"/><Relationship Id="rId436" Type="http://schemas.openxmlformats.org/officeDocument/2006/relationships/slide" Target="slides/slide435.xml"/><Relationship Id="rId240" Type="http://schemas.openxmlformats.org/officeDocument/2006/relationships/slide" Target="slides/slide239.xml"/><Relationship Id="rId478" Type="http://schemas.openxmlformats.org/officeDocument/2006/relationships/slide" Target="slides/slide477.xml"/><Relationship Id="rId35" Type="http://schemas.openxmlformats.org/officeDocument/2006/relationships/slide" Target="slides/slide34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282" Type="http://schemas.openxmlformats.org/officeDocument/2006/relationships/slide" Target="slides/slide281.xml"/><Relationship Id="rId338" Type="http://schemas.openxmlformats.org/officeDocument/2006/relationships/slide" Target="slides/slide337.xml"/><Relationship Id="rId503" Type="http://schemas.openxmlformats.org/officeDocument/2006/relationships/slide" Target="slides/slide502.xml"/><Relationship Id="rId545" Type="http://schemas.openxmlformats.org/officeDocument/2006/relationships/slide" Target="slides/slide544.xml"/><Relationship Id="rId587" Type="http://schemas.openxmlformats.org/officeDocument/2006/relationships/slide" Target="slides/slide586.xml"/><Relationship Id="rId8" Type="http://schemas.openxmlformats.org/officeDocument/2006/relationships/slide" Target="slides/slide7.xml"/><Relationship Id="rId142" Type="http://schemas.openxmlformats.org/officeDocument/2006/relationships/slide" Target="slides/slide141.xml"/><Relationship Id="rId184" Type="http://schemas.openxmlformats.org/officeDocument/2006/relationships/slide" Target="slides/slide183.xml"/><Relationship Id="rId391" Type="http://schemas.openxmlformats.org/officeDocument/2006/relationships/slide" Target="slides/slide390.xml"/><Relationship Id="rId405" Type="http://schemas.openxmlformats.org/officeDocument/2006/relationships/slide" Target="slides/slide404.xml"/><Relationship Id="rId447" Type="http://schemas.openxmlformats.org/officeDocument/2006/relationships/slide" Target="slides/slide446.xml"/><Relationship Id="rId251" Type="http://schemas.openxmlformats.org/officeDocument/2006/relationships/slide" Target="slides/slide250.xml"/><Relationship Id="rId489" Type="http://schemas.openxmlformats.org/officeDocument/2006/relationships/slide" Target="slides/slide488.xml"/><Relationship Id="rId46" Type="http://schemas.openxmlformats.org/officeDocument/2006/relationships/slide" Target="slides/slide45.xml"/><Relationship Id="rId293" Type="http://schemas.openxmlformats.org/officeDocument/2006/relationships/slide" Target="slides/slide292.xml"/><Relationship Id="rId307" Type="http://schemas.openxmlformats.org/officeDocument/2006/relationships/slide" Target="slides/slide306.xml"/><Relationship Id="rId349" Type="http://schemas.openxmlformats.org/officeDocument/2006/relationships/slide" Target="slides/slide348.xml"/><Relationship Id="rId514" Type="http://schemas.openxmlformats.org/officeDocument/2006/relationships/slide" Target="slides/slide513.xml"/><Relationship Id="rId556" Type="http://schemas.openxmlformats.org/officeDocument/2006/relationships/slide" Target="slides/slide555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3" Type="http://schemas.openxmlformats.org/officeDocument/2006/relationships/slide" Target="slides/slide152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360" Type="http://schemas.openxmlformats.org/officeDocument/2006/relationships/slide" Target="slides/slide359.xml"/><Relationship Id="rId416" Type="http://schemas.openxmlformats.org/officeDocument/2006/relationships/slide" Target="slides/slide415.xml"/><Relationship Id="rId220" Type="http://schemas.openxmlformats.org/officeDocument/2006/relationships/slide" Target="slides/slide219.xml"/><Relationship Id="rId458" Type="http://schemas.openxmlformats.org/officeDocument/2006/relationships/slide" Target="slides/slide457.xml"/><Relationship Id="rId15" Type="http://schemas.openxmlformats.org/officeDocument/2006/relationships/slide" Target="slides/slide14.xml"/><Relationship Id="rId57" Type="http://schemas.openxmlformats.org/officeDocument/2006/relationships/slide" Target="slides/slide56.xml"/><Relationship Id="rId262" Type="http://schemas.openxmlformats.org/officeDocument/2006/relationships/slide" Target="slides/slide261.xml"/><Relationship Id="rId318" Type="http://schemas.openxmlformats.org/officeDocument/2006/relationships/slide" Target="slides/slide317.xml"/><Relationship Id="rId525" Type="http://schemas.openxmlformats.org/officeDocument/2006/relationships/slide" Target="slides/slide524.xml"/><Relationship Id="rId567" Type="http://schemas.openxmlformats.org/officeDocument/2006/relationships/slide" Target="slides/slide566.xml"/><Relationship Id="rId99" Type="http://schemas.openxmlformats.org/officeDocument/2006/relationships/slide" Target="slides/slide98.xml"/><Relationship Id="rId122" Type="http://schemas.openxmlformats.org/officeDocument/2006/relationships/slide" Target="slides/slide121.xml"/><Relationship Id="rId164" Type="http://schemas.openxmlformats.org/officeDocument/2006/relationships/slide" Target="slides/slide163.xml"/><Relationship Id="rId371" Type="http://schemas.openxmlformats.org/officeDocument/2006/relationships/slide" Target="slides/slide370.xml"/><Relationship Id="rId427" Type="http://schemas.openxmlformats.org/officeDocument/2006/relationships/slide" Target="slides/slide426.xml"/><Relationship Id="rId469" Type="http://schemas.openxmlformats.org/officeDocument/2006/relationships/slide" Target="slides/slide468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73" Type="http://schemas.openxmlformats.org/officeDocument/2006/relationships/slide" Target="slides/slide272.xml"/><Relationship Id="rId329" Type="http://schemas.openxmlformats.org/officeDocument/2006/relationships/slide" Target="slides/slide328.xml"/><Relationship Id="rId480" Type="http://schemas.openxmlformats.org/officeDocument/2006/relationships/slide" Target="slides/slide479.xml"/><Relationship Id="rId536" Type="http://schemas.openxmlformats.org/officeDocument/2006/relationships/slide" Target="slides/slide535.xml"/><Relationship Id="rId68" Type="http://schemas.openxmlformats.org/officeDocument/2006/relationships/slide" Target="slides/slide67.xml"/><Relationship Id="rId133" Type="http://schemas.openxmlformats.org/officeDocument/2006/relationships/slide" Target="slides/slide132.xml"/><Relationship Id="rId175" Type="http://schemas.openxmlformats.org/officeDocument/2006/relationships/slide" Target="slides/slide174.xml"/><Relationship Id="rId340" Type="http://schemas.openxmlformats.org/officeDocument/2006/relationships/slide" Target="slides/slide339.xml"/><Relationship Id="rId578" Type="http://schemas.openxmlformats.org/officeDocument/2006/relationships/slide" Target="slides/slide577.xml"/><Relationship Id="rId200" Type="http://schemas.openxmlformats.org/officeDocument/2006/relationships/slide" Target="slides/slide199.xml"/><Relationship Id="rId382" Type="http://schemas.openxmlformats.org/officeDocument/2006/relationships/slide" Target="slides/slide381.xml"/><Relationship Id="rId438" Type="http://schemas.openxmlformats.org/officeDocument/2006/relationships/slide" Target="slides/slide437.xml"/><Relationship Id="rId242" Type="http://schemas.openxmlformats.org/officeDocument/2006/relationships/slide" Target="slides/slide241.xml"/><Relationship Id="rId284" Type="http://schemas.openxmlformats.org/officeDocument/2006/relationships/slide" Target="slides/slide283.xml"/><Relationship Id="rId491" Type="http://schemas.openxmlformats.org/officeDocument/2006/relationships/slide" Target="slides/slide490.xml"/><Relationship Id="rId505" Type="http://schemas.openxmlformats.org/officeDocument/2006/relationships/slide" Target="slides/slide504.xml"/><Relationship Id="rId37" Type="http://schemas.openxmlformats.org/officeDocument/2006/relationships/slide" Target="slides/slide36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44" Type="http://schemas.openxmlformats.org/officeDocument/2006/relationships/slide" Target="slides/slide143.xml"/><Relationship Id="rId547" Type="http://schemas.openxmlformats.org/officeDocument/2006/relationships/slide" Target="slides/slide546.xml"/><Relationship Id="rId589" Type="http://schemas.openxmlformats.org/officeDocument/2006/relationships/slide" Target="slides/slide588.xml"/><Relationship Id="rId90" Type="http://schemas.openxmlformats.org/officeDocument/2006/relationships/slide" Target="slides/slide89.xml"/><Relationship Id="rId186" Type="http://schemas.openxmlformats.org/officeDocument/2006/relationships/slide" Target="slides/slide185.xml"/><Relationship Id="rId351" Type="http://schemas.openxmlformats.org/officeDocument/2006/relationships/slide" Target="slides/slide350.xml"/><Relationship Id="rId393" Type="http://schemas.openxmlformats.org/officeDocument/2006/relationships/slide" Target="slides/slide392.xml"/><Relationship Id="rId407" Type="http://schemas.openxmlformats.org/officeDocument/2006/relationships/slide" Target="slides/slide406.xml"/><Relationship Id="rId449" Type="http://schemas.openxmlformats.org/officeDocument/2006/relationships/slide" Target="slides/slide448.xml"/><Relationship Id="rId211" Type="http://schemas.openxmlformats.org/officeDocument/2006/relationships/slide" Target="slides/slide210.xml"/><Relationship Id="rId253" Type="http://schemas.openxmlformats.org/officeDocument/2006/relationships/slide" Target="slides/slide252.xml"/><Relationship Id="rId295" Type="http://schemas.openxmlformats.org/officeDocument/2006/relationships/slide" Target="slides/slide294.xml"/><Relationship Id="rId309" Type="http://schemas.openxmlformats.org/officeDocument/2006/relationships/slide" Target="slides/slide308.xml"/><Relationship Id="rId460" Type="http://schemas.openxmlformats.org/officeDocument/2006/relationships/slide" Target="slides/slide459.xml"/><Relationship Id="rId516" Type="http://schemas.openxmlformats.org/officeDocument/2006/relationships/slide" Target="slides/slide515.xml"/><Relationship Id="rId48" Type="http://schemas.openxmlformats.org/officeDocument/2006/relationships/slide" Target="slides/slide47.xml"/><Relationship Id="rId113" Type="http://schemas.openxmlformats.org/officeDocument/2006/relationships/slide" Target="slides/slide112.xml"/><Relationship Id="rId320" Type="http://schemas.openxmlformats.org/officeDocument/2006/relationships/slide" Target="slides/slide319.xml"/><Relationship Id="rId558" Type="http://schemas.openxmlformats.org/officeDocument/2006/relationships/slide" Target="slides/slide557.xml"/><Relationship Id="rId155" Type="http://schemas.openxmlformats.org/officeDocument/2006/relationships/slide" Target="slides/slide154.xml"/><Relationship Id="rId197" Type="http://schemas.openxmlformats.org/officeDocument/2006/relationships/slide" Target="slides/slide196.xml"/><Relationship Id="rId362" Type="http://schemas.openxmlformats.org/officeDocument/2006/relationships/slide" Target="slides/slide361.xml"/><Relationship Id="rId418" Type="http://schemas.openxmlformats.org/officeDocument/2006/relationships/slide" Target="slides/slide417.xml"/><Relationship Id="rId222" Type="http://schemas.openxmlformats.org/officeDocument/2006/relationships/slide" Target="slides/slide221.xml"/><Relationship Id="rId264" Type="http://schemas.openxmlformats.org/officeDocument/2006/relationships/slide" Target="slides/slide263.xml"/><Relationship Id="rId471" Type="http://schemas.openxmlformats.org/officeDocument/2006/relationships/slide" Target="slides/slide470.xml"/><Relationship Id="rId17" Type="http://schemas.openxmlformats.org/officeDocument/2006/relationships/slide" Target="slides/slide16.xml"/><Relationship Id="rId59" Type="http://schemas.openxmlformats.org/officeDocument/2006/relationships/slide" Target="slides/slide58.xml"/><Relationship Id="rId124" Type="http://schemas.openxmlformats.org/officeDocument/2006/relationships/slide" Target="slides/slide123.xml"/><Relationship Id="rId527" Type="http://schemas.openxmlformats.org/officeDocument/2006/relationships/slide" Target="slides/slide526.xml"/><Relationship Id="rId569" Type="http://schemas.openxmlformats.org/officeDocument/2006/relationships/slide" Target="slides/slide568.xml"/><Relationship Id="rId70" Type="http://schemas.openxmlformats.org/officeDocument/2006/relationships/slide" Target="slides/slide69.xml"/><Relationship Id="rId166" Type="http://schemas.openxmlformats.org/officeDocument/2006/relationships/slide" Target="slides/slide165.xml"/><Relationship Id="rId331" Type="http://schemas.openxmlformats.org/officeDocument/2006/relationships/slide" Target="slides/slide330.xml"/><Relationship Id="rId373" Type="http://schemas.openxmlformats.org/officeDocument/2006/relationships/slide" Target="slides/slide372.xml"/><Relationship Id="rId429" Type="http://schemas.openxmlformats.org/officeDocument/2006/relationships/slide" Target="slides/slide428.xml"/><Relationship Id="rId580" Type="http://schemas.openxmlformats.org/officeDocument/2006/relationships/slide" Target="slides/slide579.xml"/><Relationship Id="rId1" Type="http://schemas.openxmlformats.org/officeDocument/2006/relationships/slideMaster" Target="slideMasters/slideMaster1.xml"/><Relationship Id="rId233" Type="http://schemas.openxmlformats.org/officeDocument/2006/relationships/slide" Target="slides/slide232.xml"/><Relationship Id="rId440" Type="http://schemas.openxmlformats.org/officeDocument/2006/relationships/slide" Target="slides/slide439.xml"/><Relationship Id="rId28" Type="http://schemas.openxmlformats.org/officeDocument/2006/relationships/slide" Target="slides/slide27.xml"/><Relationship Id="rId275" Type="http://schemas.openxmlformats.org/officeDocument/2006/relationships/slide" Target="slides/slide274.xml"/><Relationship Id="rId300" Type="http://schemas.openxmlformats.org/officeDocument/2006/relationships/slide" Target="slides/slide299.xml"/><Relationship Id="rId482" Type="http://schemas.openxmlformats.org/officeDocument/2006/relationships/slide" Target="slides/slide481.xml"/><Relationship Id="rId538" Type="http://schemas.openxmlformats.org/officeDocument/2006/relationships/slide" Target="slides/slide537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77" Type="http://schemas.openxmlformats.org/officeDocument/2006/relationships/slide" Target="slides/slide176.xml"/><Relationship Id="rId342" Type="http://schemas.openxmlformats.org/officeDocument/2006/relationships/slide" Target="slides/slide341.xml"/><Relationship Id="rId384" Type="http://schemas.openxmlformats.org/officeDocument/2006/relationships/slide" Target="slides/slide383.xml"/><Relationship Id="rId591" Type="http://schemas.openxmlformats.org/officeDocument/2006/relationships/slide" Target="slides/slide590.xml"/><Relationship Id="rId202" Type="http://schemas.openxmlformats.org/officeDocument/2006/relationships/slide" Target="slides/slide201.xml"/><Relationship Id="rId244" Type="http://schemas.openxmlformats.org/officeDocument/2006/relationships/slide" Target="slides/slide243.xml"/><Relationship Id="rId39" Type="http://schemas.openxmlformats.org/officeDocument/2006/relationships/slide" Target="slides/slide38.xml"/><Relationship Id="rId286" Type="http://schemas.openxmlformats.org/officeDocument/2006/relationships/slide" Target="slides/slide285.xml"/><Relationship Id="rId451" Type="http://schemas.openxmlformats.org/officeDocument/2006/relationships/slide" Target="slides/slide450.xml"/><Relationship Id="rId493" Type="http://schemas.openxmlformats.org/officeDocument/2006/relationships/slide" Target="slides/slide492.xml"/><Relationship Id="rId507" Type="http://schemas.openxmlformats.org/officeDocument/2006/relationships/slide" Target="slides/slide506.xml"/><Relationship Id="rId549" Type="http://schemas.openxmlformats.org/officeDocument/2006/relationships/slide" Target="slides/slide548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46" Type="http://schemas.openxmlformats.org/officeDocument/2006/relationships/slide" Target="slides/slide145.xml"/><Relationship Id="rId188" Type="http://schemas.openxmlformats.org/officeDocument/2006/relationships/slide" Target="slides/slide187.xml"/><Relationship Id="rId311" Type="http://schemas.openxmlformats.org/officeDocument/2006/relationships/slide" Target="slides/slide310.xml"/><Relationship Id="rId353" Type="http://schemas.openxmlformats.org/officeDocument/2006/relationships/slide" Target="slides/slide352.xml"/><Relationship Id="rId395" Type="http://schemas.openxmlformats.org/officeDocument/2006/relationships/slide" Target="slides/slide394.xml"/><Relationship Id="rId409" Type="http://schemas.openxmlformats.org/officeDocument/2006/relationships/slide" Target="slides/slide408.xml"/><Relationship Id="rId560" Type="http://schemas.openxmlformats.org/officeDocument/2006/relationships/slide" Target="slides/slide559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420" Type="http://schemas.openxmlformats.org/officeDocument/2006/relationships/slide" Target="slides/slide419.xml"/><Relationship Id="rId255" Type="http://schemas.openxmlformats.org/officeDocument/2006/relationships/slide" Target="slides/slide254.xml"/><Relationship Id="rId297" Type="http://schemas.openxmlformats.org/officeDocument/2006/relationships/slide" Target="slides/slide296.xml"/><Relationship Id="rId462" Type="http://schemas.openxmlformats.org/officeDocument/2006/relationships/slide" Target="slides/slide461.xml"/><Relationship Id="rId518" Type="http://schemas.openxmlformats.org/officeDocument/2006/relationships/slide" Target="slides/slide517.xml"/><Relationship Id="rId115" Type="http://schemas.openxmlformats.org/officeDocument/2006/relationships/slide" Target="slides/slide114.xml"/><Relationship Id="rId157" Type="http://schemas.openxmlformats.org/officeDocument/2006/relationships/slide" Target="slides/slide156.xml"/><Relationship Id="rId322" Type="http://schemas.openxmlformats.org/officeDocument/2006/relationships/slide" Target="slides/slide321.xml"/><Relationship Id="rId364" Type="http://schemas.openxmlformats.org/officeDocument/2006/relationships/slide" Target="slides/slide363.xml"/><Relationship Id="rId61" Type="http://schemas.openxmlformats.org/officeDocument/2006/relationships/slide" Target="slides/slide60.xml"/><Relationship Id="rId199" Type="http://schemas.openxmlformats.org/officeDocument/2006/relationships/slide" Target="slides/slide198.xml"/><Relationship Id="rId571" Type="http://schemas.openxmlformats.org/officeDocument/2006/relationships/slide" Target="slides/slide570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66" Type="http://schemas.openxmlformats.org/officeDocument/2006/relationships/slide" Target="slides/slide265.xml"/><Relationship Id="rId431" Type="http://schemas.openxmlformats.org/officeDocument/2006/relationships/slide" Target="slides/slide430.xml"/><Relationship Id="rId473" Type="http://schemas.openxmlformats.org/officeDocument/2006/relationships/slide" Target="slides/slide472.xml"/><Relationship Id="rId529" Type="http://schemas.openxmlformats.org/officeDocument/2006/relationships/slide" Target="slides/slide528.xml"/><Relationship Id="rId30" Type="http://schemas.openxmlformats.org/officeDocument/2006/relationships/slide" Target="slides/slide29.xml"/><Relationship Id="rId126" Type="http://schemas.openxmlformats.org/officeDocument/2006/relationships/slide" Target="slides/slide125.xml"/><Relationship Id="rId168" Type="http://schemas.openxmlformats.org/officeDocument/2006/relationships/slide" Target="slides/slide167.xml"/><Relationship Id="rId333" Type="http://schemas.openxmlformats.org/officeDocument/2006/relationships/slide" Target="slides/slide332.xml"/><Relationship Id="rId540" Type="http://schemas.openxmlformats.org/officeDocument/2006/relationships/slide" Target="slides/slide539.xml"/><Relationship Id="rId72" Type="http://schemas.openxmlformats.org/officeDocument/2006/relationships/slide" Target="slides/slide71.xml"/><Relationship Id="rId375" Type="http://schemas.openxmlformats.org/officeDocument/2006/relationships/slide" Target="slides/slide374.xml"/><Relationship Id="rId582" Type="http://schemas.openxmlformats.org/officeDocument/2006/relationships/slide" Target="slides/slide581.xml"/><Relationship Id="rId3" Type="http://schemas.openxmlformats.org/officeDocument/2006/relationships/slide" Target="slides/slide2.xml"/><Relationship Id="rId235" Type="http://schemas.openxmlformats.org/officeDocument/2006/relationships/slide" Target="slides/slide234.xml"/><Relationship Id="rId277" Type="http://schemas.openxmlformats.org/officeDocument/2006/relationships/slide" Target="slides/slide276.xml"/><Relationship Id="rId400" Type="http://schemas.openxmlformats.org/officeDocument/2006/relationships/slide" Target="slides/slide399.xml"/><Relationship Id="rId442" Type="http://schemas.openxmlformats.org/officeDocument/2006/relationships/slide" Target="slides/slide441.xml"/><Relationship Id="rId484" Type="http://schemas.openxmlformats.org/officeDocument/2006/relationships/slide" Target="slides/slide483.xml"/><Relationship Id="rId137" Type="http://schemas.openxmlformats.org/officeDocument/2006/relationships/slide" Target="slides/slide136.xml"/><Relationship Id="rId302" Type="http://schemas.openxmlformats.org/officeDocument/2006/relationships/slide" Target="slides/slide301.xml"/><Relationship Id="rId344" Type="http://schemas.openxmlformats.org/officeDocument/2006/relationships/slide" Target="slides/slide343.xml"/><Relationship Id="rId41" Type="http://schemas.openxmlformats.org/officeDocument/2006/relationships/slide" Target="slides/slide40.xml"/><Relationship Id="rId83" Type="http://schemas.openxmlformats.org/officeDocument/2006/relationships/slide" Target="slides/slide82.xml"/><Relationship Id="rId179" Type="http://schemas.openxmlformats.org/officeDocument/2006/relationships/slide" Target="slides/slide178.xml"/><Relationship Id="rId386" Type="http://schemas.openxmlformats.org/officeDocument/2006/relationships/slide" Target="slides/slide385.xml"/><Relationship Id="rId551" Type="http://schemas.openxmlformats.org/officeDocument/2006/relationships/slide" Target="slides/slide550.xml"/><Relationship Id="rId593" Type="http://schemas.openxmlformats.org/officeDocument/2006/relationships/presProps" Target="presProps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46" Type="http://schemas.openxmlformats.org/officeDocument/2006/relationships/slide" Target="slides/slide245.xml"/><Relationship Id="rId288" Type="http://schemas.openxmlformats.org/officeDocument/2006/relationships/slide" Target="slides/slide287.xml"/><Relationship Id="rId411" Type="http://schemas.openxmlformats.org/officeDocument/2006/relationships/slide" Target="slides/slide410.xml"/><Relationship Id="rId453" Type="http://schemas.openxmlformats.org/officeDocument/2006/relationships/slide" Target="slides/slide452.xml"/><Relationship Id="rId509" Type="http://schemas.openxmlformats.org/officeDocument/2006/relationships/slide" Target="slides/slide508.xml"/><Relationship Id="rId106" Type="http://schemas.openxmlformats.org/officeDocument/2006/relationships/slide" Target="slides/slide105.xml"/><Relationship Id="rId313" Type="http://schemas.openxmlformats.org/officeDocument/2006/relationships/slide" Target="slides/slide312.xml"/><Relationship Id="rId495" Type="http://schemas.openxmlformats.org/officeDocument/2006/relationships/slide" Target="slides/slide494.xml"/><Relationship Id="rId10" Type="http://schemas.openxmlformats.org/officeDocument/2006/relationships/slide" Target="slides/slide9.xml"/><Relationship Id="rId52" Type="http://schemas.openxmlformats.org/officeDocument/2006/relationships/slide" Target="slides/slide51.xml"/><Relationship Id="rId94" Type="http://schemas.openxmlformats.org/officeDocument/2006/relationships/slide" Target="slides/slide93.xml"/><Relationship Id="rId148" Type="http://schemas.openxmlformats.org/officeDocument/2006/relationships/slide" Target="slides/slide147.xml"/><Relationship Id="rId355" Type="http://schemas.openxmlformats.org/officeDocument/2006/relationships/slide" Target="slides/slide354.xml"/><Relationship Id="rId397" Type="http://schemas.openxmlformats.org/officeDocument/2006/relationships/slide" Target="slides/slide396.xml"/><Relationship Id="rId520" Type="http://schemas.openxmlformats.org/officeDocument/2006/relationships/slide" Target="slides/slide519.xml"/><Relationship Id="rId562" Type="http://schemas.openxmlformats.org/officeDocument/2006/relationships/slide" Target="slides/slide561.xml"/><Relationship Id="rId215" Type="http://schemas.openxmlformats.org/officeDocument/2006/relationships/slide" Target="slides/slide214.xml"/><Relationship Id="rId257" Type="http://schemas.openxmlformats.org/officeDocument/2006/relationships/slide" Target="slides/slide256.xml"/><Relationship Id="rId422" Type="http://schemas.openxmlformats.org/officeDocument/2006/relationships/slide" Target="slides/slide421.xml"/><Relationship Id="rId464" Type="http://schemas.openxmlformats.org/officeDocument/2006/relationships/slide" Target="slides/slide463.xml"/><Relationship Id="rId299" Type="http://schemas.openxmlformats.org/officeDocument/2006/relationships/slide" Target="slides/slide298.xml"/><Relationship Id="rId63" Type="http://schemas.openxmlformats.org/officeDocument/2006/relationships/slide" Target="slides/slide62.xml"/><Relationship Id="rId159" Type="http://schemas.openxmlformats.org/officeDocument/2006/relationships/slide" Target="slides/slide158.xml"/><Relationship Id="rId366" Type="http://schemas.openxmlformats.org/officeDocument/2006/relationships/slide" Target="slides/slide365.xml"/><Relationship Id="rId573" Type="http://schemas.openxmlformats.org/officeDocument/2006/relationships/slide" Target="slides/slide572.xml"/><Relationship Id="rId226" Type="http://schemas.openxmlformats.org/officeDocument/2006/relationships/slide" Target="slides/slide225.xml"/><Relationship Id="rId433" Type="http://schemas.openxmlformats.org/officeDocument/2006/relationships/slide" Target="slides/slide432.xml"/><Relationship Id="rId74" Type="http://schemas.openxmlformats.org/officeDocument/2006/relationships/slide" Target="slides/slide73.xml"/><Relationship Id="rId377" Type="http://schemas.openxmlformats.org/officeDocument/2006/relationships/slide" Target="slides/slide376.xml"/><Relationship Id="rId500" Type="http://schemas.openxmlformats.org/officeDocument/2006/relationships/slide" Target="slides/slide499.xml"/><Relationship Id="rId584" Type="http://schemas.openxmlformats.org/officeDocument/2006/relationships/slide" Target="slides/slide583.xml"/><Relationship Id="rId5" Type="http://schemas.openxmlformats.org/officeDocument/2006/relationships/slide" Target="slides/slide4.xml"/><Relationship Id="rId237" Type="http://schemas.openxmlformats.org/officeDocument/2006/relationships/slide" Target="slides/slide236.xml"/><Relationship Id="rId444" Type="http://schemas.openxmlformats.org/officeDocument/2006/relationships/slide" Target="slides/slide443.xml"/><Relationship Id="rId290" Type="http://schemas.openxmlformats.org/officeDocument/2006/relationships/slide" Target="slides/slide289.xml"/><Relationship Id="rId304" Type="http://schemas.openxmlformats.org/officeDocument/2006/relationships/slide" Target="slides/slide303.xml"/><Relationship Id="rId388" Type="http://schemas.openxmlformats.org/officeDocument/2006/relationships/slide" Target="slides/slide387.xml"/><Relationship Id="rId511" Type="http://schemas.openxmlformats.org/officeDocument/2006/relationships/slide" Target="slides/slide510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595" Type="http://schemas.openxmlformats.org/officeDocument/2006/relationships/theme" Target="theme/theme1.xml"/><Relationship Id="rId248" Type="http://schemas.openxmlformats.org/officeDocument/2006/relationships/slide" Target="slides/slide247.xml"/><Relationship Id="rId455" Type="http://schemas.openxmlformats.org/officeDocument/2006/relationships/slide" Target="slides/slide454.xml"/><Relationship Id="rId12" Type="http://schemas.openxmlformats.org/officeDocument/2006/relationships/slide" Target="slides/slide11.xml"/><Relationship Id="rId108" Type="http://schemas.openxmlformats.org/officeDocument/2006/relationships/slide" Target="slides/slide107.xml"/><Relationship Id="rId315" Type="http://schemas.openxmlformats.org/officeDocument/2006/relationships/slide" Target="slides/slide314.xml"/><Relationship Id="rId522" Type="http://schemas.openxmlformats.org/officeDocument/2006/relationships/slide" Target="slides/slide521.xml"/><Relationship Id="rId96" Type="http://schemas.openxmlformats.org/officeDocument/2006/relationships/slide" Target="slides/slide95.xml"/><Relationship Id="rId161" Type="http://schemas.openxmlformats.org/officeDocument/2006/relationships/slide" Target="slides/slide160.xml"/><Relationship Id="rId399" Type="http://schemas.openxmlformats.org/officeDocument/2006/relationships/slide" Target="slides/slide398.xml"/><Relationship Id="rId259" Type="http://schemas.openxmlformats.org/officeDocument/2006/relationships/slide" Target="slides/slide258.xml"/><Relationship Id="rId466" Type="http://schemas.openxmlformats.org/officeDocument/2006/relationships/slide" Target="slides/slide46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326" Type="http://schemas.openxmlformats.org/officeDocument/2006/relationships/slide" Target="slides/slide325.xml"/><Relationship Id="rId533" Type="http://schemas.openxmlformats.org/officeDocument/2006/relationships/slide" Target="slides/slide532.xml"/><Relationship Id="rId172" Type="http://schemas.openxmlformats.org/officeDocument/2006/relationships/slide" Target="slides/slide171.xml"/><Relationship Id="rId477" Type="http://schemas.openxmlformats.org/officeDocument/2006/relationships/slide" Target="slides/slide476.xml"/><Relationship Id="rId337" Type="http://schemas.openxmlformats.org/officeDocument/2006/relationships/slide" Target="slides/slide336.xml"/><Relationship Id="rId34" Type="http://schemas.openxmlformats.org/officeDocument/2006/relationships/slide" Target="slides/slide33.xml"/><Relationship Id="rId544" Type="http://schemas.openxmlformats.org/officeDocument/2006/relationships/slide" Target="slides/slide543.xml"/><Relationship Id="rId183" Type="http://schemas.openxmlformats.org/officeDocument/2006/relationships/slide" Target="slides/slide182.xml"/><Relationship Id="rId390" Type="http://schemas.openxmlformats.org/officeDocument/2006/relationships/slide" Target="slides/slide389.xml"/><Relationship Id="rId404" Type="http://schemas.openxmlformats.org/officeDocument/2006/relationships/slide" Target="slides/slide403.xml"/><Relationship Id="rId250" Type="http://schemas.openxmlformats.org/officeDocument/2006/relationships/slide" Target="slides/slide249.xml"/><Relationship Id="rId488" Type="http://schemas.openxmlformats.org/officeDocument/2006/relationships/slide" Target="slides/slide487.xml"/><Relationship Id="rId45" Type="http://schemas.openxmlformats.org/officeDocument/2006/relationships/slide" Target="slides/slide44.xml"/><Relationship Id="rId110" Type="http://schemas.openxmlformats.org/officeDocument/2006/relationships/slide" Target="slides/slide109.xml"/><Relationship Id="rId348" Type="http://schemas.openxmlformats.org/officeDocument/2006/relationships/slide" Target="slides/slide347.xml"/><Relationship Id="rId555" Type="http://schemas.openxmlformats.org/officeDocument/2006/relationships/slide" Target="slides/slide5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06AFAE-3515-7443-9CF3-A12A6EDB24D2}" type="datetimeFigureOut">
              <a:rPr lang="en-US" smtClean="0"/>
              <a:t>12/18/22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7FA190-C5F3-4040-9161-BD6333A0DF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099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5E2317-2341-F941-B444-06C2124C00B8}" type="slidenum">
              <a:rPr lang="en-US" smtClean="0"/>
              <a:t>198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5E2317-2341-F941-B444-06C2124C00B8}" type="slidenum">
              <a:rPr lang="en-US" smtClean="0"/>
              <a:t>240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5E2317-2341-F941-B444-06C2124C00B8}" type="slidenum">
              <a:rPr lang="en-US" smtClean="0"/>
              <a:t>282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5E2317-2341-F941-B444-06C2124C00B8}" type="slidenum">
              <a:rPr lang="en-US" smtClean="0"/>
              <a:t>324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5E2317-2341-F941-B444-06C2124C00B8}" type="slidenum">
              <a:rPr lang="en-US" smtClean="0"/>
              <a:t>366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5E2317-2341-F941-B444-06C2124C00B8}" type="slidenum">
              <a:rPr lang="en-US" smtClean="0"/>
              <a:t>408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5E2317-2341-F941-B444-06C2124C00B8}" type="slidenum">
              <a:rPr lang="en-US" smtClean="0"/>
              <a:t>450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5E2317-2341-F941-B444-06C2124C00B8}" type="slidenum">
              <a:rPr lang="en-US" smtClean="0"/>
              <a:pPr/>
              <a:t>492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5E2317-2341-F941-B444-06C2124C00B8}" type="slidenum">
              <a:rPr lang="en-US" smtClean="0"/>
              <a:t>534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5E2317-2341-F941-B444-06C2124C00B8}" type="slidenum">
              <a:rPr lang="en-US" smtClean="0"/>
              <a:t>576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FA95F-B697-4947-A5E5-C3334E763760}" type="datetimeFigureOut">
              <a:rPr lang="en-US" smtClean="0"/>
              <a:pPr/>
              <a:t>12/18/22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D918C-1B21-7644-98DE-C0A5626B3B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FA95F-B697-4947-A5E5-C3334E763760}" type="datetimeFigureOut">
              <a:rPr lang="en-US" smtClean="0"/>
              <a:pPr/>
              <a:t>12/18/22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D918C-1B21-7644-98DE-C0A5626B3B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FA95F-B697-4947-A5E5-C3334E763760}" type="datetimeFigureOut">
              <a:rPr lang="en-US" smtClean="0"/>
              <a:pPr/>
              <a:t>12/18/22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D918C-1B21-7644-98DE-C0A5626B3B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FA95F-B697-4947-A5E5-C3334E763760}" type="datetimeFigureOut">
              <a:rPr lang="en-US" smtClean="0"/>
              <a:pPr/>
              <a:t>12/18/22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D918C-1B21-7644-98DE-C0A5626B3B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FA95F-B697-4947-A5E5-C3334E763760}" type="datetimeFigureOut">
              <a:rPr lang="en-US" smtClean="0"/>
              <a:pPr/>
              <a:t>12/18/22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D918C-1B21-7644-98DE-C0A5626B3B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FA95F-B697-4947-A5E5-C3334E763760}" type="datetimeFigureOut">
              <a:rPr lang="en-US" smtClean="0"/>
              <a:pPr/>
              <a:t>12/18/22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D918C-1B21-7644-98DE-C0A5626B3B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FA95F-B697-4947-A5E5-C3334E763760}" type="datetimeFigureOut">
              <a:rPr lang="en-US" smtClean="0"/>
              <a:pPr/>
              <a:t>12/18/22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D918C-1B21-7644-98DE-C0A5626B3B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FA95F-B697-4947-A5E5-C3334E763760}" type="datetimeFigureOut">
              <a:rPr lang="en-US" smtClean="0"/>
              <a:pPr/>
              <a:t>12/18/22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D918C-1B21-7644-98DE-C0A5626B3B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FA95F-B697-4947-A5E5-C3334E763760}" type="datetimeFigureOut">
              <a:rPr lang="en-US" smtClean="0"/>
              <a:pPr/>
              <a:t>12/18/22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D918C-1B21-7644-98DE-C0A5626B3B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FA95F-B697-4947-A5E5-C3334E763760}" type="datetimeFigureOut">
              <a:rPr lang="en-US" smtClean="0"/>
              <a:pPr/>
              <a:t>12/18/22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D918C-1B21-7644-98DE-C0A5626B3B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FA95F-B697-4947-A5E5-C3334E763760}" type="datetimeFigureOut">
              <a:rPr lang="en-US" smtClean="0"/>
              <a:pPr/>
              <a:t>12/18/22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D918C-1B21-7644-98DE-C0A5626B3B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2FA95F-B697-4947-A5E5-C3334E763760}" type="datetimeFigureOut">
              <a:rPr lang="en-US" smtClean="0"/>
              <a:pPr/>
              <a:t>12/18/22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5D918C-1B21-7644-98DE-C0A5626B3B5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2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3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3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4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4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4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5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5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63" b="82269"/>
          <a:stretch>
            <a:fillRect/>
          </a:stretch>
        </p:blipFill>
        <p:spPr>
          <a:xfrm>
            <a:off x="40606" y="91364"/>
            <a:ext cx="9103394" cy="228467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28490" y="868302"/>
            <a:ext cx="8087022" cy="1197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82"/>
              </a:lnSpc>
            </a:pPr>
            <a:r>
              <a:rPr lang="en-US" sz="2170" dirty="0">
                <a:solidFill>
                  <a:srgbClr val="0B0907"/>
                </a:solidFill>
                <a:latin typeface="Century Gothic" panose="020B0502020202020204" pitchFamily="34" charset="0"/>
              </a:rPr>
              <a:t>CONVENTIONAL LITERACY ASSESSMENT</a:t>
            </a:r>
          </a:p>
          <a:p>
            <a:pPr algn="ctr">
              <a:lnSpc>
                <a:spcPts val="3182"/>
              </a:lnSpc>
            </a:pPr>
            <a:r>
              <a:rPr lang="en-US" sz="2170" dirty="0">
                <a:solidFill>
                  <a:srgbClr val="0B0907"/>
                </a:solidFill>
                <a:latin typeface="Century Gothic" panose="020B0502020202020204" pitchFamily="34" charset="0"/>
              </a:rPr>
              <a:t>Word Recognition Slides: Form A</a:t>
            </a:r>
          </a:p>
          <a:p>
            <a:pPr algn="ctr">
              <a:lnSpc>
                <a:spcPts val="3182"/>
              </a:lnSpc>
            </a:pPr>
            <a:r>
              <a:rPr lang="en-US" sz="2170" dirty="0">
                <a:solidFill>
                  <a:srgbClr val="0B0907"/>
                </a:solidFill>
                <a:latin typeface="Century Gothic" panose="020B0502020202020204" pitchFamily="34" charset="0"/>
              </a:rPr>
              <a:t>Four Words per Slide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07915" y="3152972"/>
            <a:ext cx="8207597" cy="9679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3"/>
              </a:lnSpc>
            </a:pPr>
            <a:r>
              <a:rPr lang="en-US" sz="1795" dirty="0">
                <a:solidFill>
                  <a:srgbClr val="0B0907"/>
                </a:solidFill>
                <a:latin typeface="Century Gothic" panose="020B0502020202020204" pitchFamily="34" charset="0"/>
              </a:rPr>
              <a:t>Word List from:</a:t>
            </a:r>
          </a:p>
          <a:p>
            <a:pPr algn="ctr">
              <a:lnSpc>
                <a:spcPts val="2633"/>
              </a:lnSpc>
              <a:spcBef>
                <a:spcPct val="0"/>
              </a:spcBef>
            </a:pPr>
            <a:r>
              <a:rPr lang="en-US" sz="1795" dirty="0">
                <a:solidFill>
                  <a:srgbClr val="0B0907"/>
                </a:solidFill>
                <a:latin typeface="Century Gothic" panose="020B0502020202020204" pitchFamily="34" charset="0"/>
              </a:rPr>
              <a:t>Johns, J. (2012). Basic reading inventory: pre-primer through grade twelve and early literacy assessments. (11th edition). Kendall Hunt Publishing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D9C33E8D-84AD-8144-AF03-A10ED31DBF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63" b="82269"/>
          <a:stretch>
            <a:fillRect/>
          </a:stretch>
        </p:blipFill>
        <p:spPr>
          <a:xfrm>
            <a:off x="40606" y="91364"/>
            <a:ext cx="9103394" cy="228467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19314"/>
            <a:ext cx="7772400" cy="1470025"/>
          </a:xfrm>
        </p:spPr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A-A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527058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925688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my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677334" y="5873172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men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78704" y="5873172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mum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267413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gate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970844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go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801510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get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2879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got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098079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  <a:cs typeface="Calibri (Body)"/>
              </a:rPr>
              <a:t>home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745067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  <a:cs typeface="Calibri (Body)"/>
              </a:rPr>
              <a:t>hem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-745067" y="5703838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hero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41546" y="5703838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his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527059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nut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925689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not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1016000" y="5703838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no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81902" y="5703838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nod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843145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hi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1072445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his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1072445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he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25457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hem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549636" y="35776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tree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948266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trap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948266" y="5703838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true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4123" y="5703838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trip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312568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goal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880533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give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880533" y="5825741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gift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73814" y="5825741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girl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278702" y="32744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tale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869245" y="32744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take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869245" y="5703838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tree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60923" y="5703838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talk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391592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bank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790222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boys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790222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book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88390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boom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504479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milk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801511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mine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643466" y="5719985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make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501" y="5719985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mile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470612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dig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1061155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did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1061155" y="5838939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70612" y="5838939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dog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538346" y="35776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and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1128889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air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1128889" y="5884094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all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28657" y="5884094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are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188390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apple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462844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apply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688622" y="5703838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apart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88390" y="5703838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ample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323857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lick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869244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like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869244" y="5872805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look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94231" y="5872805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lice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797990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go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891822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get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1004711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got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27057" y="582765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gum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357723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from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993422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firm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891822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form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93192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farm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414170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wait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812800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went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812800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want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14170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welt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504479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fried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496711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farmer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555234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friend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57724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freed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346435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adult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609600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about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611679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apart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01368" y="6488668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5000" dirty="0"/>
          </a:p>
        </p:txBody>
      </p:sp>
      <p:sp>
        <p:nvSpPr>
          <p:cNvPr id="6" name="TextBox 5"/>
          <p:cNvSpPr txBox="1"/>
          <p:nvPr/>
        </p:nvSpPr>
        <p:spPr>
          <a:xfrm>
            <a:off x="6213049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above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402879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seem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722488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song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837455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send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38825" y="5838939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some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D9C33E8D-84AD-8144-AF03-A10ED31DBF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63" b="82269"/>
          <a:stretch>
            <a:fillRect/>
          </a:stretch>
        </p:blipFill>
        <p:spPr>
          <a:xfrm>
            <a:off x="40606" y="91364"/>
            <a:ext cx="9103394" cy="228467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19314"/>
            <a:ext cx="7772400" cy="1470025"/>
          </a:xfrm>
        </p:spPr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406081665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745066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shop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745066" y="582415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show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06558" y="582415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shot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46436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snow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346436" y="1909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plan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745066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play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94791" y="582765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plus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745066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pray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685101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  <a:cs typeface="Calibri (Body)"/>
              </a:rPr>
              <a:t>be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835377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  <a:cs typeface="Calibri (Body)"/>
              </a:rPr>
              <a:t>bed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-835377" y="5703838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bee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85101" y="5703838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by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404961" y="13198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earn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857956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east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59326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eat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-733777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easy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459323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dad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959555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did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94790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dog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1128889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do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677333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break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790222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brain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14650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brown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14650" y="-43246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bring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809281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1207911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is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1207911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in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44746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I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391592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body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790222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boat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15770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bait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790222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book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346434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calf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869244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call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93190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cell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553156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came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1027289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rim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846667" y="5965431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rind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28656" y="5996226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run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28656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ruin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244837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what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643467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when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835377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who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44837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where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436748" y="69643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his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835378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him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36748" y="5820854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hum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1095022" y="5850228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hit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304800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woman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417689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wager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0345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wagon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30345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watch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402881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odor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801511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over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891822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oven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83984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ever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936978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but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1049866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bus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38348" y="-54535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buy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52835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bit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730259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1128889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1128889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no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30259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of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662523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hid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1072444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his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62523" y="5838939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had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801511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hat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504479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this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1072444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the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23857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them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948266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thin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962615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abound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474133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around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75503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ground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361245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amount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120659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sleep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519289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slope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767645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sleek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69015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>
                <a:latin typeface="Century Gothic" panose="020B0502020202020204" pitchFamily="34" charset="0"/>
              </a:rPr>
              <a:t>sleet</a:t>
            </a:r>
            <a:endParaRPr lang="en-US" sz="5000"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D9C33E8D-84AD-8144-AF03-A10ED31DBF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63" b="82269"/>
          <a:stretch>
            <a:fillRect/>
          </a:stretch>
        </p:blipFill>
        <p:spPr>
          <a:xfrm>
            <a:off x="40606" y="91364"/>
            <a:ext cx="9103394" cy="228467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19314"/>
            <a:ext cx="7772400" cy="1470025"/>
          </a:xfrm>
        </p:spPr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A7141</a:t>
            </a:r>
          </a:p>
        </p:txBody>
      </p:sp>
    </p:spTree>
    <p:extLst>
      <p:ext uri="{BB962C8B-B14F-4D97-AF65-F5344CB8AC3E}">
        <p14:creationId xmlns:p14="http://schemas.microsoft.com/office/powerpoint/2010/main" val="214028259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688622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have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29136" y="582415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here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812800" y="582415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help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10968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head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346437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dawn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46437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done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745067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down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745067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dean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335146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  <a:cs typeface="Calibri (Body)"/>
              </a:rPr>
              <a:t>then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903111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  <a:cs typeface="Calibri (Body)"/>
              </a:rPr>
              <a:t>the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-778933" y="5703838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they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80303" y="5703838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them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402881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hot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769723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hop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-801511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how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2881" y="582765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hoe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391592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saw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81901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said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790222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sand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790222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say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17688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planet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352033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pocket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72302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packet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77101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parent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448035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held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587022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hello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846667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help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95270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halo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481903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aunt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20657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animal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880533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any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880533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auto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267413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nicer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46435" y="5798276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never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632177" y="5838939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needs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541866" y="-11289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newer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609600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party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474133" y="582415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puppy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10970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putty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0034" y="582415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penny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154524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could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632178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count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632178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cough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33548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court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188392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often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48035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after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733778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enter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587022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anger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801511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hail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993422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hall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93190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hill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93190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hire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448035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met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756356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men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49635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me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756356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man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-778934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goes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56126" y="35776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gone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27541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gold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-654756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gain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835378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ran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936978" y="5805072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raw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18968" y="5805072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run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36748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ray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177101" y="35776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gave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541867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game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711200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gate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25457" y="5805072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give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1083733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28657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925689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our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27057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of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414170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wag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812800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way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14170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war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812800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was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778933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coat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778933" y="5805072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coal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56124" y="5805072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coast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80303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cold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D9C33E8D-84AD-8144-AF03-A10ED31DBF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63" b="82269"/>
          <a:stretch>
            <a:fillRect/>
          </a:stretch>
        </p:blipFill>
        <p:spPr>
          <a:xfrm>
            <a:off x="40606" y="91364"/>
            <a:ext cx="9103394" cy="228467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19314"/>
            <a:ext cx="7772400" cy="1470025"/>
          </a:xfrm>
        </p:spPr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A8224</a:t>
            </a:r>
          </a:p>
        </p:txBody>
      </p:sp>
    </p:spTree>
    <p:extLst>
      <p:ext uri="{BB962C8B-B14F-4D97-AF65-F5344CB8AC3E}">
        <p14:creationId xmlns:p14="http://schemas.microsoft.com/office/powerpoint/2010/main" val="4045836319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914400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tea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53314" y="582415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tan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914400" y="582415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tin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15770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ten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414170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pool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812800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pest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14170" y="582765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pour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699912" y="582765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poor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391590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  <a:cs typeface="Calibri (Body)"/>
              </a:rPr>
              <a:t>city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666044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  <a:cs typeface="Calibri (Body)"/>
              </a:rPr>
              <a:t>copy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-778933" y="5703838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pity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81902" y="5703838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cite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601368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teaches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teacher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-316089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tearing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01368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theater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504481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tube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903111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turn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27057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tour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778933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tune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869244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first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733778" y="582765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field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83984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fight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22257" y="582765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freight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838435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believe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because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01368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become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383822" y="0"/>
            <a:ext cx="408657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between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391592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sort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46435" y="5805072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soft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790222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sofa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553155" y="5805072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some</a:t>
            </a: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222259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open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22259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over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620889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oven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620889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upon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74134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winter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582415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winner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75504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within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98564" y="582415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worker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519289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jade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643467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joke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14168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jobs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14168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join</a:t>
            </a: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906168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difficult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different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28834" y="5842337"/>
            <a:ext cx="391516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deterrent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direction</a:t>
            </a: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733778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saw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835377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sad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502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say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36747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said</a:t>
            </a: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323857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quite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575733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quiet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48035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quilt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575733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quart</a:t>
            </a: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699911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sister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699911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silver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01281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sliver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01368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5000" dirty="0">
              <a:latin typeface="Century Gothic" panose="020B0502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83225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simple</a:t>
            </a: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587022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about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666044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alone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41635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above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59323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able</a:t>
            </a: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380304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send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778934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seed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778934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seen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80304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sent</a:t>
            </a: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906168" y="1909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thought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801511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think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80301" y="5805072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treat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372533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though</a:t>
            </a: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391591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suck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745067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such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27056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suit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925689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sure</a:t>
            </a: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666044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chase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724567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close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81902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child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67414" y="35776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chose</a:t>
            </a: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D9C33E8D-84AD-8144-AF03-A10ED31DBF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63" b="82269"/>
          <a:stretch>
            <a:fillRect/>
          </a:stretch>
        </p:blipFill>
        <p:spPr>
          <a:xfrm>
            <a:off x="40606" y="91364"/>
            <a:ext cx="9103394" cy="228467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19314"/>
            <a:ext cx="7772400" cy="1470025"/>
          </a:xfrm>
        </p:spPr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A3183</a:t>
            </a:r>
          </a:p>
        </p:txBody>
      </p:sp>
    </p:spTree>
    <p:extLst>
      <p:ext uri="{BB962C8B-B14F-4D97-AF65-F5344CB8AC3E}">
        <p14:creationId xmlns:p14="http://schemas.microsoft.com/office/powerpoint/2010/main" val="2097914877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914400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trail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37225" y="582415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tired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914400" y="582415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trial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37225" y="1909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train</a:t>
            </a:r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064212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stream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575734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strays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17459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strange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485422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streak</a:t>
            </a:r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28978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  <a:cs typeface="Calibri (Body)"/>
              </a:rPr>
              <a:t>beach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-598311" y="5703838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beans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99681" y="5703838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begin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01762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bench</a:t>
            </a:r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323857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stake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564444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snake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-564444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snack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13050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shake</a:t>
            </a:r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574293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like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501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lift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891822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left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1004711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life</a:t>
            </a:r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643467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cabin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54524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chain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54524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400" y="59947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5000" dirty="0">
              <a:latin typeface="Century Gothic" panose="020B0502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665748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cable</a:t>
            </a:r>
          </a:p>
        </p:txBody>
      </p:sp>
    </p:spTree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346435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bless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46435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beast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857955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blast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2400" y="59947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5000" dirty="0">
              <a:latin typeface="Century Gothic" panose="020B0502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665748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brass</a:t>
            </a:r>
          </a:p>
        </p:txBody>
      </p:sp>
    </p:spTree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122740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rooting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20659" y="582765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rooster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395111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routine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519289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roofing</a:t>
            </a:r>
          </a:p>
        </p:txBody>
      </p:sp>
    </p:spTree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6098079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journal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err="1">
                <a:latin typeface="Century Gothic" panose="020B0502020202020204" pitchFamily="34" charset="0"/>
              </a:rPr>
              <a:t>jewellery</a:t>
            </a:r>
            <a:endParaRPr lang="en-US" sz="5000" dirty="0">
              <a:latin typeface="Century Gothic" panose="020B0502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56124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jointly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237066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journey</a:t>
            </a:r>
          </a:p>
        </p:txBody>
      </p:sp>
    </p:spTree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-282222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treasure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73902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training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73902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transfer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564445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terrible</a:t>
            </a:r>
          </a:p>
        </p:txBody>
      </p:sp>
    </p:spTree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677333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here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69012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held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81902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hero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-587022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help</a:t>
            </a:r>
          </a:p>
        </p:txBody>
      </p:sp>
    </p:spTree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316089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behind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22740" y="5838939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better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17459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beyond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-508000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before</a:t>
            </a:r>
          </a:p>
        </p:txBody>
      </p:sp>
    </p:spTree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235625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mean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654756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moon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10968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moan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801511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main</a:t>
            </a:r>
          </a:p>
        </p:txBody>
      </p:sp>
    </p:spTree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098079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glasses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01368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glimmer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451555" y="586151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glacier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756356" y="0"/>
            <a:ext cx="370305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glitter</a:t>
            </a:r>
          </a:p>
        </p:txBody>
      </p:sp>
    </p:spTree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293895" y="0"/>
            <a:ext cx="385010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impression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01368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impossible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imposition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4491" y="0"/>
            <a:ext cx="387684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importance</a:t>
            </a:r>
          </a:p>
        </p:txBody>
      </p:sp>
    </p:spTree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835378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shot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835378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shop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36748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ship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36748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spot</a:t>
            </a:r>
          </a:p>
        </p:txBody>
      </p:sp>
    </p:spTree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380301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issues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587022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inland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688622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island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64212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indeed</a:t>
            </a:r>
          </a:p>
        </p:txBody>
      </p:sp>
    </p:spTree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manner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01368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manage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361244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market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28746" y="13198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matter</a:t>
            </a:r>
          </a:p>
        </p:txBody>
      </p:sp>
    </p:spTree>
  </p:cSld>
  <p:clrMapOvr>
    <a:masterClrMapping/>
  </p:clrMapOvr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-462844" y="5815601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require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01368" y="5815601"/>
            <a:ext cx="414421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receive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01368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receipt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462844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realize</a:t>
            </a:r>
          </a:p>
        </p:txBody>
      </p:sp>
    </p:spTree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0" y="5842337"/>
            <a:ext cx="406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accomplish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99789" y="5815601"/>
            <a:ext cx="414421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automotive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01368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authorize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406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automobile</a:t>
            </a:r>
          </a:p>
        </p:txBody>
      </p:sp>
    </p:spTree>
  </p:cSld>
  <p:clrMapOvr>
    <a:masterClrMapping/>
  </p:clrMapOvr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D9C33E8D-84AD-8144-AF03-A10ED31DBF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63" b="82269"/>
          <a:stretch>
            <a:fillRect/>
          </a:stretch>
        </p:blipFill>
        <p:spPr>
          <a:xfrm>
            <a:off x="40606" y="91364"/>
            <a:ext cx="9103394" cy="228467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19314"/>
            <a:ext cx="7772400" cy="1470025"/>
          </a:xfrm>
        </p:spPr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A5414</a:t>
            </a:r>
          </a:p>
        </p:txBody>
      </p:sp>
    </p:spTree>
    <p:extLst>
      <p:ext uri="{BB962C8B-B14F-4D97-AF65-F5344CB8AC3E}">
        <p14:creationId xmlns:p14="http://schemas.microsoft.com/office/powerpoint/2010/main" val="2680259777"/>
      </p:ext>
    </p:extLst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688622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stove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89992" y="5802565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story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688622" y="582415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stone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9992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store</a:t>
            </a:r>
          </a:p>
        </p:txBody>
      </p:sp>
    </p:spTree>
  </p:cSld>
  <p:clrMapOvr>
    <a:masterClrMapping/>
  </p:clrMapOvr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601368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governor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1" y="0"/>
            <a:ext cx="403726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governance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05778" y="5762129"/>
            <a:ext cx="383822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gentleman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227265" y="5762129"/>
            <a:ext cx="449178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government</a:t>
            </a:r>
          </a:p>
        </p:txBody>
      </p:sp>
    </p:spTree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349956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  <a:cs typeface="Calibri (Body)"/>
              </a:rPr>
              <a:t>process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0" y="5703838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program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01368" y="5703838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produce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01368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problem</a:t>
            </a:r>
          </a:p>
        </p:txBody>
      </p:sp>
    </p:spTree>
  </p:cSld>
  <p:clrMapOvr>
    <a:masterClrMapping/>
  </p:clrMapOvr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199681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grade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745066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great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-598311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grace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65812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grape</a:t>
            </a:r>
          </a:p>
        </p:txBody>
      </p:sp>
    </p:spTree>
  </p:cSld>
  <p:clrMapOvr>
    <a:masterClrMapping/>
  </p:clrMapOvr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906168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favored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41637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familiar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440267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favorite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440267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families</a:t>
            </a:r>
          </a:p>
        </p:txBody>
      </p:sp>
    </p:spTree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248355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bleeding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20657" y="1909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blanket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19059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blizzard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400" y="59947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5000" dirty="0">
              <a:latin typeface="Century Gothic" panose="020B0502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417689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blinking</a:t>
            </a:r>
          </a:p>
        </p:txBody>
      </p:sp>
    </p:spTree>
  </p:cSld>
  <p:clrMapOvr>
    <a:masterClrMapping/>
  </p:clrMapOvr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346435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noun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46435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nose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677333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noon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2400" y="59947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5000" dirty="0">
              <a:latin typeface="Century Gothic" panose="020B0502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857956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note</a:t>
            </a:r>
          </a:p>
        </p:txBody>
      </p:sp>
    </p:spTree>
  </p:cSld>
  <p:clrMapOvr>
    <a:masterClrMapping/>
  </p:clrMapOvr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177101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green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71094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grass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733777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great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733777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greet</a:t>
            </a:r>
          </a:p>
        </p:txBody>
      </p:sp>
    </p:spTree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6448035" y="586151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722489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spent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99681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space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598311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sprout</a:t>
            </a:r>
          </a:p>
        </p:txBody>
      </p:sp>
    </p:spTree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-598311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rushed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8079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rumble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99681" y="5816361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rubber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598311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rubble</a:t>
            </a:r>
          </a:p>
        </p:txBody>
      </p:sp>
    </p:spTree>
  </p:cSld>
  <p:clrMapOvr>
    <a:masterClrMapping/>
  </p:clrMapOvr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traveled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01368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troubled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01368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transfer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0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tropical</a:t>
            </a:r>
          </a:p>
        </p:txBody>
      </p:sp>
    </p:spTree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304800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landlord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01368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landmark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01368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laughing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0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language</a:t>
            </a:r>
          </a:p>
        </p:txBody>
      </p:sp>
    </p:spTree>
  </p:cSld>
  <p:clrMapOvr>
    <a:masterClrMapping/>
  </p:clrMapOvr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601368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expert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643466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export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01368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expect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304800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excerpt</a:t>
            </a:r>
          </a:p>
        </p:txBody>
      </p:sp>
    </p:spTree>
  </p:cSld>
  <p:clrMapOvr>
    <a:masterClrMapping/>
  </p:clrMapOvr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601368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numerous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01368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nervous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381447" y="5805072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nearest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541868" y="0"/>
            <a:ext cx="370305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neither</a:t>
            </a:r>
          </a:p>
        </p:txBody>
      </p:sp>
    </p:spTree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933204" y="0"/>
            <a:ext cx="385010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starve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86940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stayed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498939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stands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666044" y="0"/>
            <a:ext cx="387684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states</a:t>
            </a:r>
          </a:p>
        </p:txBody>
      </p:sp>
    </p:spTree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85423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volume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349955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voyage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33546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voices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33546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voters</a:t>
            </a:r>
          </a:p>
        </p:txBody>
      </p:sp>
    </p:spTree>
  </p:cSld>
  <p:clrMapOvr>
    <a:masterClrMapping/>
  </p:clrMapOvr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098079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signals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634256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similar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643466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sitting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8079" y="5782494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silence</a:t>
            </a:r>
          </a:p>
        </p:txBody>
      </p:sp>
    </p:spTree>
  </p:cSld>
  <p:clrMapOvr>
    <a:masterClrMapping/>
  </p:clrMapOvr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541866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scatter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09368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scared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169334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scamper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51324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scanner</a:t>
            </a:r>
          </a:p>
        </p:txBody>
      </p:sp>
    </p:spTree>
  </p:cSld>
  <p:clrMapOvr>
    <a:masterClrMapping/>
  </p:clrMapOvr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-340745" y="5815601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praying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46456" y="5830622"/>
            <a:ext cx="414421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prairie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47245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paired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349955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praised</a:t>
            </a:r>
          </a:p>
        </p:txBody>
      </p:sp>
    </p:spTree>
  </p:cSld>
  <p:clrMapOvr>
    <a:masterClrMapping/>
  </p:clrMapOvr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-406400" y="5815601"/>
            <a:ext cx="406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moccasin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20271" y="5815601"/>
            <a:ext cx="414421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maintain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66678" y="0"/>
            <a:ext cx="389021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movement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406400" y="0"/>
            <a:ext cx="406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mountain</a:t>
            </a:r>
          </a:p>
        </p:txBody>
      </p:sp>
    </p:spTree>
  </p:cSld>
  <p:clrMapOvr>
    <a:masterClrMapping/>
  </p:clrMapOvr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D9C33E8D-84AD-8144-AF03-A10ED31DBF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63" b="82269"/>
          <a:stretch>
            <a:fillRect/>
          </a:stretch>
        </p:blipFill>
        <p:spPr>
          <a:xfrm>
            <a:off x="40606" y="91364"/>
            <a:ext cx="9103394" cy="228467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19314"/>
            <a:ext cx="7772400" cy="1470025"/>
          </a:xfrm>
        </p:spPr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A8595</a:t>
            </a:r>
          </a:p>
        </p:txBody>
      </p:sp>
    </p:spTree>
    <p:extLst>
      <p:ext uri="{BB962C8B-B14F-4D97-AF65-F5344CB8AC3E}">
        <p14:creationId xmlns:p14="http://schemas.microsoft.com/office/powerpoint/2010/main" val="282934058"/>
      </p:ext>
    </p:extLst>
  </p:cSld>
  <p:clrMapOvr>
    <a:masterClrMapping/>
  </p:clrMapOvr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711200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laser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82384" y="582415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listed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395112" y="582415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legend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12570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lizard</a:t>
            </a:r>
          </a:p>
        </p:txBody>
      </p:sp>
    </p:spTree>
  </p:cSld>
  <p:clrMapOvr>
    <a:masterClrMapping/>
  </p:clrMapOvr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030346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doctor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632179" y="0"/>
            <a:ext cx="403726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doubts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22257" y="5762129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dollar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949156" y="5762129"/>
            <a:ext cx="449178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double</a:t>
            </a:r>
          </a:p>
        </p:txBody>
      </p:sp>
    </p:spTree>
  </p:cSld>
  <p:clrMapOvr>
    <a:masterClrMapping/>
  </p:clrMapOvr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587022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  <a:cs typeface="Calibri (Body)"/>
              </a:rPr>
              <a:t>scarlet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-270933" y="5703838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science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65812" y="5703838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scatter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07768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scratch</a:t>
            </a:r>
          </a:p>
        </p:txBody>
      </p:sp>
    </p:spTree>
  </p:cSld>
  <p:clrMapOvr>
    <a:masterClrMapping/>
  </p:clrMapOvr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177102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health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406400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hermit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-406400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helped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07770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helmet</a:t>
            </a:r>
          </a:p>
        </p:txBody>
      </p:sp>
    </p:spTree>
  </p:cSld>
  <p:clrMapOvr>
    <a:masterClrMapping/>
  </p:clrMapOvr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506559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dusk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46434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duck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995500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dust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936977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dark</a:t>
            </a:r>
          </a:p>
        </p:txBody>
      </p:sp>
    </p:spTree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598311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bandit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19057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babies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31945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basket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400" y="59947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5000" dirty="0">
              <a:latin typeface="Century Gothic" panose="020B0502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bandage</a:t>
            </a:r>
          </a:p>
        </p:txBody>
      </p:sp>
    </p:spTree>
  </p:cSld>
  <p:clrMapOvr>
    <a:masterClrMapping/>
  </p:clrMapOvr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414170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label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14170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local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812800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legal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2400" y="59947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5000" dirty="0">
              <a:latin typeface="Century Gothic" panose="020B0502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812800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loyal</a:t>
            </a:r>
          </a:p>
        </p:txBody>
      </p:sp>
    </p:spTree>
  </p:cSld>
  <p:clrMapOvr>
    <a:masterClrMapping/>
  </p:clrMapOvr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098081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church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8081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choice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496711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choose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496711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chance</a:t>
            </a:r>
          </a:p>
        </p:txBody>
      </p:sp>
    </p:spTree>
  </p:cSld>
  <p:clrMapOvr>
    <a:masterClrMapping/>
  </p:clrMapOvr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6199681" y="586151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further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349955" y="586151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furnace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99681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furnish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598311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funeral</a:t>
            </a:r>
          </a:p>
        </p:txBody>
      </p:sp>
    </p:spTree>
  </p:cSld>
  <p:clrMapOvr>
    <a:masterClrMapping/>
  </p:clrMapOvr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-442346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centers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07770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certain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07770" y="5816361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central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406400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century</a:t>
            </a:r>
          </a:p>
        </p:txBody>
      </p:sp>
    </p:spTree>
  </p:cSld>
  <p:clrMapOvr>
    <a:masterClrMapping/>
  </p:clrMapOvr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1" y="0"/>
            <a:ext cx="382693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kidnapped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32421" y="5842337"/>
            <a:ext cx="441157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kindergarten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01368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kindliness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-248356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kindness</a:t>
            </a:r>
          </a:p>
        </p:txBody>
      </p:sp>
    </p:spTree>
  </p:cSld>
  <p:clrMapOvr>
    <a:masterClrMapping/>
  </p:clrMapOvr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372533" y="1510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entirely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88390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effort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38044" y="0"/>
            <a:ext cx="390595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endurance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-135467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entrance</a:t>
            </a:r>
          </a:p>
        </p:txBody>
      </p:sp>
    </p:spTree>
  </p:cSld>
  <p:clrMapOvr>
    <a:masterClrMapping/>
  </p:clrMapOvr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007768" y="1909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dentist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530578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distant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07768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delight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383823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deposit</a:t>
            </a:r>
          </a:p>
        </p:txBody>
      </p:sp>
    </p:spTree>
  </p:cSld>
  <p:clrMapOvr>
    <a:masterClrMapping/>
  </p:clrMapOvr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339644" y="0"/>
            <a:ext cx="380435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celebrated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01368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cremation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1" y="5842337"/>
            <a:ext cx="409073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celebration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1" y="0"/>
            <a:ext cx="370305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ceremony</a:t>
            </a:r>
          </a:p>
        </p:txBody>
      </p:sp>
    </p:spTree>
  </p:cSld>
  <p:clrMapOvr>
    <a:masterClrMapping/>
  </p:clrMapOvr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185717" y="24487"/>
            <a:ext cx="385010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blister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872301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blanket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397340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blessed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564445" y="0"/>
            <a:ext cx="387684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blinked</a:t>
            </a:r>
          </a:p>
        </p:txBody>
      </p:sp>
    </p:spTree>
  </p:cSld>
  <p:clrMapOvr>
    <a:masterClrMapping/>
  </p:clrMapOvr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530577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symbol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745067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signal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54524" y="5838939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system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24338" y="1909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simple</a:t>
            </a:r>
          </a:p>
        </p:txBody>
      </p:sp>
    </p:spTree>
  </p:cSld>
  <p:clrMapOvr>
    <a:masterClrMapping/>
  </p:clrMapOvr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111452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drowns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587022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drowsy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451556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dreams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23857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driver</a:t>
            </a:r>
          </a:p>
        </p:txBody>
      </p:sp>
    </p:spTree>
  </p:cSld>
  <p:clrMapOvr>
    <a:masterClrMapping/>
  </p:clrMapOvr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96711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attend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8081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attach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496711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attack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56124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attain</a:t>
            </a:r>
          </a:p>
        </p:txBody>
      </p:sp>
    </p:spTree>
  </p:cSld>
  <p:clrMapOvr>
    <a:masterClrMapping/>
  </p:clrMapOvr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-180622" y="5815601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research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01368" y="5774178"/>
            <a:ext cx="414421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resource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02157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rehearse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564444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retired</a:t>
            </a:r>
          </a:p>
        </p:txBody>
      </p:sp>
    </p:spTree>
  </p:cSld>
  <p:clrMapOvr>
    <a:masterClrMapping/>
  </p:clrMapOvr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-654756" y="5815601"/>
            <a:ext cx="406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tension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34758" y="5815601"/>
            <a:ext cx="414421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texture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34758" y="0"/>
            <a:ext cx="389021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teacher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654756" y="0"/>
            <a:ext cx="406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terrace</a:t>
            </a:r>
          </a:p>
        </p:txBody>
      </p:sp>
    </p:spTree>
  </p:cSld>
  <p:clrMapOvr>
    <a:masterClrMapping/>
  </p:clrMapOvr>
</p:sld>
</file>

<file path=ppt/slides/slide2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D9C33E8D-84AD-8144-AF03-A10ED31DBF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63" b="82269"/>
          <a:stretch>
            <a:fillRect/>
          </a:stretch>
        </p:blipFill>
        <p:spPr>
          <a:xfrm>
            <a:off x="40606" y="91364"/>
            <a:ext cx="9103394" cy="228467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19314"/>
            <a:ext cx="7772400" cy="1470025"/>
          </a:xfrm>
        </p:spPr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A6867</a:t>
            </a:r>
          </a:p>
        </p:txBody>
      </p:sp>
    </p:spTree>
    <p:extLst>
      <p:ext uri="{BB962C8B-B14F-4D97-AF65-F5344CB8AC3E}">
        <p14:creationId xmlns:p14="http://schemas.microsoft.com/office/powerpoint/2010/main" val="399680085"/>
      </p:ext>
    </p:extLst>
  </p:cSld>
  <p:clrMapOvr>
    <a:masterClrMapping/>
  </p:clrMapOvr>
</p:sld>
</file>

<file path=ppt/slides/slide2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666044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block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71092" y="582415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blind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666044" y="582415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bleed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67414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blood</a:t>
            </a:r>
          </a:p>
        </p:txBody>
      </p:sp>
    </p:spTree>
  </p:cSld>
  <p:clrMapOvr>
    <a:masterClrMapping/>
  </p:clrMapOvr>
</p:sld>
</file>

<file path=ppt/slides/slide2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037244" y="0"/>
            <a:ext cx="57083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Century Gothic" panose="020B0502020202020204" pitchFamily="34" charset="0"/>
              </a:rPr>
              <a:t>accomplishment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418275" y="0"/>
            <a:ext cx="40372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Century Gothic" panose="020B0502020202020204" pitchFamily="34" charset="0"/>
              </a:rPr>
              <a:t>amusement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93890" y="5802233"/>
            <a:ext cx="40105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Century Gothic" panose="020B0502020202020204" pitchFamily="34" charset="0"/>
              </a:rPr>
              <a:t>astonishment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13369" y="5815601"/>
            <a:ext cx="44917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Century Gothic" panose="020B0502020202020204" pitchFamily="34" charset="0"/>
              </a:rPr>
              <a:t>accompaniment</a:t>
            </a:r>
          </a:p>
        </p:txBody>
      </p:sp>
    </p:spTree>
  </p:cSld>
  <p:clrMapOvr>
    <a:masterClrMapping/>
  </p:clrMapOvr>
</p:sld>
</file>

<file path=ppt/slides/slide3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28978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  <a:cs typeface="Calibri (Body)"/>
              </a:rPr>
              <a:t>whisper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-666045" y="5703838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whistle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70701" y="5703838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whimper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01368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whipped</a:t>
            </a:r>
          </a:p>
        </p:txBody>
      </p:sp>
    </p:spTree>
  </p:cSld>
  <p:clrMapOvr>
    <a:masterClrMapping/>
  </p:clrMapOvr>
</p:sld>
</file>

<file path=ppt/slides/slide3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601368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magazine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machine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0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marriage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01368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material</a:t>
            </a:r>
          </a:p>
        </p:txBody>
      </p:sp>
    </p:spTree>
  </p:cSld>
  <p:clrMapOvr>
    <a:masterClrMapping/>
  </p:clrMapOvr>
</p:sld>
</file>

<file path=ppt/slides/slide3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086790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friendly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57724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frisky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587023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frankly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722489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freely</a:t>
            </a:r>
          </a:p>
        </p:txBody>
      </p:sp>
    </p:spTree>
  </p:cSld>
  <p:clrMapOvr>
    <a:masterClrMapping/>
  </p:clrMapOvr>
</p:sld>
</file>

<file path=ppt/slides/slide3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699911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some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25457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seam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25457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swim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400" y="59947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5000" dirty="0">
              <a:latin typeface="Century Gothic" panose="020B0502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699911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seem</a:t>
            </a:r>
          </a:p>
        </p:txBody>
      </p:sp>
    </p:spTree>
  </p:cSld>
  <p:clrMapOvr>
    <a:masterClrMapping/>
  </p:clrMapOvr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601368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backyard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6527" y="5842337"/>
            <a:ext cx="411747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background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0"/>
            <a:ext cx="36950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backboard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2400" y="59947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5000" dirty="0">
              <a:latin typeface="Century Gothic" panose="020B0502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backward</a:t>
            </a:r>
          </a:p>
        </p:txBody>
      </p:sp>
    </p:spTree>
  </p:cSld>
  <p:clrMapOvr>
    <a:masterClrMapping/>
  </p:clrMapOvr>
</p:sld>
</file>

<file path=ppt/slides/slide3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601368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limitation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80301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lotion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338666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location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legislation</a:t>
            </a:r>
          </a:p>
        </p:txBody>
      </p:sp>
    </p:spTree>
  </p:cSld>
  <p:clrMapOvr>
    <a:masterClrMapping/>
  </p:clrMapOvr>
</p:sld>
</file>

<file path=ppt/slides/slide3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601368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nightmare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nighttime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01368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nightgown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282222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nightfall</a:t>
            </a:r>
          </a:p>
        </p:txBody>
      </p:sp>
    </p:spTree>
  </p:cSld>
  <p:clrMapOvr>
    <a:masterClrMapping/>
  </p:clrMapOvr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-530578" y="5805072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gently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56607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gentle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31948" y="5805072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genius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688623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guilty</a:t>
            </a:r>
          </a:p>
        </p:txBody>
      </p:sp>
    </p:spTree>
  </p:cSld>
  <p:clrMapOvr>
    <a:masterClrMapping/>
  </p:clrMapOvr>
</p:sld>
</file>

<file path=ppt/slides/slide3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74134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energy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03266" y="5842337"/>
            <a:ext cx="441157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empire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85190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employ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-474134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emerge</a:t>
            </a:r>
          </a:p>
        </p:txBody>
      </p:sp>
    </p:spTree>
  </p:cSld>
  <p:clrMapOvr>
    <a:masterClrMapping/>
  </p:clrMapOvr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broadcast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64213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brilliant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01368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breakfast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-259644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broadest</a:t>
            </a:r>
          </a:p>
        </p:txBody>
      </p:sp>
    </p:spTree>
  </p:cSld>
  <p:clrMapOvr>
    <a:masterClrMapping/>
  </p:clrMapOvr>
</p:sld>
</file>

<file path=ppt/slides/slide3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154523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keeper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643467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kernel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54523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kennel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756356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kettle</a:t>
            </a:r>
          </a:p>
        </p:txBody>
      </p:sp>
    </p:spTree>
  </p:cSld>
  <p:clrMapOvr>
    <a:masterClrMapping/>
  </p:clrMapOvr>
</p:sld>
</file>

<file path=ppt/slides/slide3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515768" y="2448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pulp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94790" y="5816361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pull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891823" y="5842337"/>
            <a:ext cx="409073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pump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891823" y="0"/>
            <a:ext cx="370305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plop</a:t>
            </a:r>
          </a:p>
        </p:txBody>
      </p:sp>
    </p:spTree>
  </p:cSld>
  <p:clrMapOvr>
    <a:masterClrMapping/>
  </p:clrMapOvr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293895" y="0"/>
            <a:ext cx="385010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sanitation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01368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satisfying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167106" y="5842337"/>
            <a:ext cx="421105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sandwiches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387684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satisfaction</a:t>
            </a:r>
          </a:p>
        </p:txBody>
      </p:sp>
    </p:spTree>
  </p:cSld>
  <p:clrMapOvr>
    <a:masterClrMapping/>
  </p:clrMapOvr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270933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creation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620888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culture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85191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cushion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09368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curtain</a:t>
            </a:r>
          </a:p>
        </p:txBody>
      </p:sp>
    </p:spTree>
  </p:cSld>
  <p:clrMapOvr>
    <a:masterClrMapping/>
  </p:clrMapOvr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601368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gradient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graduate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225780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graceful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01368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gradual</a:t>
            </a:r>
          </a:p>
        </p:txBody>
      </p:sp>
    </p:spTree>
  </p:cSld>
  <p:clrMapOvr>
    <a:masterClrMapping/>
  </p:clrMapOvr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0"/>
            <a:ext cx="371404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harmonica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27053" y="5842337"/>
            <a:ext cx="391694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happening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happiness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27053" y="0"/>
            <a:ext cx="391694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hamburger</a:t>
            </a:r>
          </a:p>
        </p:txBody>
      </p:sp>
    </p:spTree>
  </p:cSld>
  <p:clrMapOvr>
    <a:masterClrMapping/>
  </p:clrMapOvr>
</p:sld>
</file>

<file path=ppt/slides/slide3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-327378" y="5815601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describe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44856" y="5815601"/>
            <a:ext cx="414421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definite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53407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declare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327378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delicate</a:t>
            </a:r>
          </a:p>
        </p:txBody>
      </p:sp>
    </p:spTree>
  </p:cSld>
  <p:clrMapOvr>
    <a:masterClrMapping/>
  </p:clrMapOvr>
</p:sld>
</file>

<file path=ppt/slides/slide3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-857955" y="5815601"/>
            <a:ext cx="406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yawns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00456" y="5808045"/>
            <a:ext cx="414421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yards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00456" y="1909"/>
            <a:ext cx="389021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yacht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857955" y="0"/>
            <a:ext cx="406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yeast</a:t>
            </a:r>
          </a:p>
        </p:txBody>
      </p:sp>
    </p:spTree>
  </p:cSld>
  <p:clrMapOvr>
    <a:masterClrMapping/>
  </p:clrMapOvr>
</p:sld>
</file>

<file path=ppt/slides/slide3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D9C33E8D-84AD-8144-AF03-A10ED31DBF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63" b="82269"/>
          <a:stretch>
            <a:fillRect/>
          </a:stretch>
        </p:blipFill>
        <p:spPr>
          <a:xfrm>
            <a:off x="40606" y="91364"/>
            <a:ext cx="9103394" cy="228467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19314"/>
            <a:ext cx="7772400" cy="1470025"/>
          </a:xfrm>
        </p:spPr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A8183</a:t>
            </a:r>
          </a:p>
        </p:txBody>
      </p:sp>
    </p:spTree>
    <p:extLst>
      <p:ext uri="{BB962C8B-B14F-4D97-AF65-F5344CB8AC3E}">
        <p14:creationId xmlns:p14="http://schemas.microsoft.com/office/powerpoint/2010/main" val="3831245946"/>
      </p:ext>
    </p:extLst>
  </p:cSld>
  <p:clrMapOvr>
    <a:masterClrMapping/>
  </p:clrMapOvr>
</p:sld>
</file>

<file path=ppt/slides/slide3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699911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dwarf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40425" y="582415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devil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801511" y="582415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dwell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64603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drill</a:t>
            </a:r>
          </a:p>
        </p:txBody>
      </p:sp>
    </p:spTree>
  </p:cSld>
  <p:clrMapOvr>
    <a:masterClrMapping/>
  </p:clrMapOvr>
</p:sld>
</file>

<file path=ppt/slides/slide3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293890" y="0"/>
            <a:ext cx="570831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slowly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847262" y="0"/>
            <a:ext cx="403726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slogan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87313" y="5802233"/>
            <a:ext cx="401052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slight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1074524" y="5802233"/>
            <a:ext cx="449178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slopes</a:t>
            </a:r>
          </a:p>
        </p:txBody>
      </p:sp>
    </p:spTree>
  </p:cSld>
  <p:clrMapOvr>
    <a:masterClrMapping/>
  </p:clrMapOvr>
</p:sld>
</file>

<file path=ppt/slides/slide3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96711" y="56444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  <a:cs typeface="Calibri (Body)"/>
              </a:rPr>
              <a:t>knitting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-361244" y="578286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knuckles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93279" y="578286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knapsack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872301" y="13198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knocking</a:t>
            </a:r>
          </a:p>
        </p:txBody>
      </p:sp>
    </p:spTree>
  </p:cSld>
  <p:clrMapOvr>
    <a:masterClrMapping/>
  </p:clrMapOvr>
</p:sld>
</file>

<file path=ppt/slides/slide3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313528" y="-6236"/>
            <a:ext cx="502652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administration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92390" y="5855705"/>
            <a:ext cx="389674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admiration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-285341" y="13368"/>
            <a:ext cx="459873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adaptations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88000" y="5855705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admissions</a:t>
            </a:r>
          </a:p>
        </p:txBody>
      </p:sp>
    </p:spTree>
  </p:cSld>
  <p:clrMapOvr>
    <a:masterClrMapping/>
  </p:clrMapOvr>
</p:sld>
</file>

<file path=ppt/slides/slide3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973902" y="13198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gardens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01368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garbage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gangway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180623" y="13198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gangster</a:t>
            </a:r>
          </a:p>
        </p:txBody>
      </p:sp>
    </p:spTree>
  </p:cSld>
  <p:clrMapOvr>
    <a:masterClrMapping/>
  </p:clrMapOvr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620889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flatten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8079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flashed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35629" y="5850228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flatter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400" y="59947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5000" dirty="0">
              <a:latin typeface="Century Gothic" panose="020B0502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620889" y="5850228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flower</a:t>
            </a:r>
          </a:p>
        </p:txBody>
      </p:sp>
    </p:spTree>
  </p:cSld>
  <p:clrMapOvr>
    <a:masterClrMapping/>
  </p:clrMapOvr>
</p:sld>
</file>

<file path=ppt/slides/slide3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601368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incredible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6527" y="5842337"/>
            <a:ext cx="411747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incomplete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individual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2400" y="59947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5000" dirty="0">
              <a:latin typeface="Century Gothic" panose="020B0502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inedible</a:t>
            </a:r>
          </a:p>
        </p:txBody>
      </p:sp>
    </p:spTree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973903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alcohol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54523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altered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372533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already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385901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algebra</a:t>
            </a:r>
          </a:p>
        </p:txBody>
      </p:sp>
    </p:spTree>
  </p:cSld>
  <p:clrMapOvr>
    <a:masterClrMapping/>
  </p:clrMapOvr>
</p:sld>
</file>

<file path=ppt/slides/slide3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601368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bacteria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balanced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01368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bachelor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backward</a:t>
            </a:r>
          </a:p>
        </p:txBody>
      </p:sp>
    </p:spTree>
  </p:cSld>
  <p:clrMapOvr>
    <a:masterClrMapping/>
  </p:clrMapOvr>
</p:sld>
</file>

<file path=ppt/slides/slide3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-1" y="5824150"/>
            <a:ext cx="390357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vocabulary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01368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volleyball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01368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vacation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270934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vocation</a:t>
            </a:r>
          </a:p>
        </p:txBody>
      </p:sp>
    </p:spTree>
  </p:cSld>
  <p:clrMapOvr>
    <a:masterClrMapping/>
  </p:clrMapOvr>
</p:sld>
</file>

<file path=ppt/slides/slide3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293511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location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32421" y="5842337"/>
            <a:ext cx="441157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longitude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01368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language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0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localized</a:t>
            </a:r>
          </a:p>
        </p:txBody>
      </p:sp>
    </p:spTree>
  </p:cSld>
  <p:clrMapOvr>
    <a:masterClrMapping/>
  </p:clrMapOvr>
</p:sld>
</file>

<file path=ppt/slides/slide3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564445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saying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65815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sailed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78702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saliva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-564445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saving</a:t>
            </a:r>
          </a:p>
        </p:txBody>
      </p:sp>
    </p:spTree>
  </p:cSld>
  <p:clrMapOvr>
    <a:masterClrMapping/>
  </p:clrMapOvr>
</p:sld>
</file>

<file path=ppt/slides/slide3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601368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permitted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169333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peninsula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01368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perfectly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performed</a:t>
            </a:r>
          </a:p>
        </p:txBody>
      </p:sp>
    </p:spTree>
  </p:cSld>
  <p:clrMapOvr>
    <a:masterClrMapping/>
  </p:clrMapOvr>
</p:sld>
</file>

<file path=ppt/slides/slide3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601368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monarch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01368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moving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548104" y="5842337"/>
            <a:ext cx="409073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mothers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1" y="0"/>
            <a:ext cx="370305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moments</a:t>
            </a:r>
          </a:p>
        </p:txBody>
      </p:sp>
    </p:spTree>
  </p:cSld>
  <p:clrMapOvr>
    <a:masterClrMapping/>
  </p:clrMapOvr>
</p:sld>
</file>

<file path=ppt/slides/slide3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729853" y="0"/>
            <a:ext cx="385010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features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883590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feathers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629950" y="5842337"/>
            <a:ext cx="421105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feminine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462844" y="0"/>
            <a:ext cx="387684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feelings</a:t>
            </a:r>
          </a:p>
        </p:txBody>
      </p:sp>
    </p:spTree>
  </p:cSld>
  <p:clrMapOvr>
    <a:masterClrMapping/>
  </p:clrMapOvr>
</p:sld>
</file>

<file path=ppt/slides/slide3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711200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quest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519289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quarts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56124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queen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96479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quench</a:t>
            </a:r>
          </a:p>
        </p:txBody>
      </p:sp>
    </p:spTree>
  </p:cSld>
  <p:clrMapOvr>
    <a:masterClrMapping/>
  </p:clrMapOvr>
</p:sld>
</file>

<file path=ppt/slides/slide3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106737" y="0"/>
            <a:ext cx="438484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completely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1" y="5842337"/>
            <a:ext cx="385010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comparison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385010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companion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06737" y="5842337"/>
            <a:ext cx="403726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competition</a:t>
            </a:r>
          </a:p>
        </p:txBody>
      </p:sp>
    </p:spTree>
  </p:cSld>
  <p:clrMapOvr>
    <a:masterClrMapping/>
  </p:clrMapOvr>
</p:sld>
</file>

<file path=ppt/slides/slide3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40267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pointed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41637" y="586151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popular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440267" y="586151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pollute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54479" y="0"/>
            <a:ext cx="391694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poverty</a:t>
            </a:r>
          </a:p>
        </p:txBody>
      </p:sp>
    </p:spTree>
  </p:cSld>
  <p:clrMapOvr>
    <a:masterClrMapping/>
  </p:clrMapOvr>
</p:sld>
</file>

<file path=ppt/slides/slide3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-1" y="5842337"/>
            <a:ext cx="389021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ambulance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99789" y="5815601"/>
            <a:ext cx="414421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ambitious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99789" y="0"/>
            <a:ext cx="414421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amusement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112889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ambitions</a:t>
            </a:r>
          </a:p>
        </p:txBody>
      </p:sp>
    </p:spTree>
  </p:cSld>
  <p:clrMapOvr>
    <a:masterClrMapping/>
  </p:clrMapOvr>
</p:sld>
</file>

<file path=ppt/slides/slide3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-903111" y="5815601"/>
            <a:ext cx="406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organs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90011" y="5815601"/>
            <a:ext cx="414421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orange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83113" y="0"/>
            <a:ext cx="389021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orders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903111" y="0"/>
            <a:ext cx="406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orchid</a:t>
            </a:r>
          </a:p>
        </p:txBody>
      </p:sp>
    </p:spTree>
  </p:cSld>
  <p:clrMapOvr>
    <a:masterClrMapping/>
  </p:clrMapOvr>
</p:sld>
</file>

<file path=ppt/slides/slide3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D9C33E8D-84AD-8144-AF03-A10ED31DBF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63" b="82269"/>
          <a:stretch>
            <a:fillRect/>
          </a:stretch>
        </p:blipFill>
        <p:spPr>
          <a:xfrm>
            <a:off x="40606" y="91364"/>
            <a:ext cx="9103394" cy="228467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19314"/>
            <a:ext cx="7772400" cy="1470025"/>
          </a:xfrm>
        </p:spPr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Grade 8</a:t>
            </a:r>
          </a:p>
        </p:txBody>
      </p:sp>
    </p:spTree>
    <p:extLst>
      <p:ext uri="{BB962C8B-B14F-4D97-AF65-F5344CB8AC3E}">
        <p14:creationId xmlns:p14="http://schemas.microsoft.com/office/powerpoint/2010/main" val="2901108788"/>
      </p:ext>
    </p:extLst>
  </p:cSld>
  <p:clrMapOvr>
    <a:masterClrMapping/>
  </p:clrMapOvr>
</p:sld>
</file>

<file path=ppt/slides/slide3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666045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quota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14650" y="582415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quote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713280" y="582415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quite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14650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quiet</a:t>
            </a:r>
          </a:p>
        </p:txBody>
      </p:sp>
    </p:spTree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759733" y="0"/>
            <a:ext cx="570831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ventilate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294097" y="0"/>
            <a:ext cx="403726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vindictive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93890" y="5802233"/>
            <a:ext cx="401052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vertebrate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294097" y="5802233"/>
            <a:ext cx="449178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vegetable</a:t>
            </a:r>
          </a:p>
        </p:txBody>
      </p:sp>
    </p:spTree>
  </p:cSld>
  <p:clrMapOvr>
    <a:masterClrMapping/>
  </p:clrMapOvr>
</p:sld>
</file>

<file path=ppt/slides/slide3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96711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  <a:cs typeface="Calibri (Body)"/>
              </a:rPr>
              <a:t>subject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-496711" y="5703838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surface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07768" y="5703838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surgeon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07768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support</a:t>
            </a:r>
          </a:p>
        </p:txBody>
      </p:sp>
    </p:spTree>
  </p:cSld>
  <p:clrMapOvr>
    <a:masterClrMapping/>
  </p:clrMapOvr>
</p:sld>
</file>

<file path=ppt/slides/slide3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52106" y="0"/>
            <a:ext cx="502652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ancient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444888" y="5855705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answer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-972940" y="0"/>
            <a:ext cx="459873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analyze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46258" y="5855705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animals</a:t>
            </a:r>
          </a:p>
        </p:txBody>
      </p:sp>
    </p:spTree>
  </p:cSld>
  <p:clrMapOvr>
    <a:masterClrMapping/>
  </p:clrMapOvr>
</p:sld>
</file>

<file path=ppt/slides/slide3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20632" y="0"/>
            <a:ext cx="382336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maintained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120105" y="5842337"/>
            <a:ext cx="402389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manuscript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1" y="5842337"/>
            <a:ext cx="410410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masterpiece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0"/>
            <a:ext cx="4558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management</a:t>
            </a:r>
          </a:p>
        </p:txBody>
      </p:sp>
    </p:spTree>
  </p:cSld>
  <p:clrMapOvr>
    <a:masterClrMapping/>
  </p:clrMapOvr>
</p:sld>
</file>

<file path=ppt/slides/slide3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0208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distraction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19579" y="0"/>
            <a:ext cx="422442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disinfectant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01368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different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400" y="59947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5000" dirty="0">
              <a:latin typeface="Century Gothic" panose="020B0502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485422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difficult</a:t>
            </a:r>
          </a:p>
        </p:txBody>
      </p:sp>
    </p:spTree>
  </p:cSld>
  <p:clrMapOvr>
    <a:masterClrMapping/>
  </p:clrMapOvr>
</p:sld>
</file>

<file path=ppt/slides/slide3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601368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extinction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60727" y="5842337"/>
            <a:ext cx="411747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extension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extraction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2400" y="59947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5000" dirty="0">
              <a:latin typeface="Century Gothic" panose="020B0502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1" y="5842337"/>
            <a:ext cx="466558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extraordinary</a:t>
            </a:r>
          </a:p>
        </p:txBody>
      </p:sp>
    </p:spTree>
  </p:cSld>
  <p:clrMapOvr>
    <a:masterClrMapping/>
  </p:clrMapOvr>
</p:sld>
</file>

<file path=ppt/slides/slide3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601368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campaign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574632" y="5815601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categories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0"/>
            <a:ext cx="413084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camouflage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840" y="5815601"/>
            <a:ext cx="381653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candidates</a:t>
            </a:r>
          </a:p>
        </p:txBody>
      </p:sp>
    </p:spTree>
  </p:cSld>
  <p:clrMapOvr>
    <a:masterClrMapping/>
  </p:clrMapOvr>
</p:sld>
</file>

<file path=ppt/slides/slide3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601368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ruthless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runaway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01368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restless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158044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rumbling</a:t>
            </a:r>
          </a:p>
        </p:txBody>
      </p:sp>
    </p:spTree>
  </p:cSld>
  <p:clrMapOvr>
    <a:masterClrMapping/>
  </p:clrMapOvr>
</p:sld>
</file>

<file path=ppt/slides/slide3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-160420" y="5842337"/>
            <a:ext cx="390357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personally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00842" y="0"/>
            <a:ext cx="374315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performing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00842" y="5842337"/>
            <a:ext cx="374315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permission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" y="0"/>
            <a:ext cx="481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perpendicular</a:t>
            </a:r>
          </a:p>
        </p:txBody>
      </p:sp>
    </p:spTree>
  </p:cSld>
  <p:clrMapOvr>
    <a:masterClrMapping/>
  </p:clrMapOvr>
</p:sld>
</file>

<file path=ppt/slides/slide4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33680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judgment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32421" y="5842337"/>
            <a:ext cx="441157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juvenile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01368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jackknife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0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justified</a:t>
            </a:r>
          </a:p>
        </p:txBody>
      </p:sp>
    </p:spTree>
  </p:cSld>
  <p:clrMapOvr>
    <a:masterClrMapping/>
  </p:clrMapOvr>
</p:sld>
</file>

<file path=ppt/slides/slide4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vaguely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43234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variety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01368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vacancy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-327378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various</a:t>
            </a:r>
          </a:p>
        </p:txBody>
      </p:sp>
    </p:spTree>
  </p:cSld>
  <p:clrMapOvr>
    <a:masterClrMapping/>
  </p:clrMapOvr>
</p:sld>
</file>

<file path=ppt/slides/slide4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917459" y="1909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discover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316089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dictator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07768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director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191911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distance</a:t>
            </a:r>
          </a:p>
        </p:txBody>
      </p:sp>
    </p:spTree>
  </p:cSld>
  <p:clrMapOvr>
    <a:masterClrMapping/>
  </p:clrMapOvr>
</p:sld>
</file>

<file path=ppt/slides/slide4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748124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neighbor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800412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negative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745067" y="5842337"/>
            <a:ext cx="409073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needy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451556" y="0"/>
            <a:ext cx="370305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neglect</a:t>
            </a:r>
          </a:p>
        </p:txBody>
      </p:sp>
    </p:spTree>
  </p:cSld>
  <p:clrMapOvr>
    <a:masterClrMapping/>
  </p:clrMapOvr>
</p:sld>
</file>

<file path=ppt/slides/slide4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797586" y="0"/>
            <a:ext cx="385010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honorary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51323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honesty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668420" y="5842337"/>
            <a:ext cx="421105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hospital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620889" y="0"/>
            <a:ext cx="387684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holiday</a:t>
            </a:r>
          </a:p>
        </p:txBody>
      </p:sp>
    </p:spTree>
  </p:cSld>
  <p:clrMapOvr>
    <a:masterClrMapping/>
  </p:clrMapOvr>
</p:sld>
</file>

<file path=ppt/slides/slide4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customer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259645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custody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22735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cutting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75501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culture</a:t>
            </a:r>
          </a:p>
        </p:txBody>
      </p:sp>
    </p:spTree>
  </p:cSld>
  <p:clrMapOvr>
    <a:masterClrMapping/>
  </p:clrMapOvr>
</p:sld>
</file>

<file path=ppt/slides/slide4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210714" y="0"/>
            <a:ext cx="438484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muscular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474134" y="5842337"/>
            <a:ext cx="385010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majority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385010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maintained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06737" y="5842337"/>
            <a:ext cx="403726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maneuver</a:t>
            </a:r>
          </a:p>
        </p:txBody>
      </p:sp>
    </p:spTree>
  </p:cSld>
  <p:clrMapOvr>
    <a:masterClrMapping/>
  </p:clrMapOvr>
</p:sld>
</file>

<file path=ppt/slides/slide4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51556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faculty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09368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factory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654755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factor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35053" y="13198"/>
            <a:ext cx="391694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faraway</a:t>
            </a:r>
          </a:p>
        </p:txBody>
      </p:sp>
    </p:spTree>
  </p:cSld>
  <p:clrMapOvr>
    <a:masterClrMapping/>
  </p:clrMapOvr>
</p:sld>
</file>

<file path=ppt/slides/slide4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-1" y="5842337"/>
            <a:ext cx="389021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pneumonia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99789" y="5815601"/>
            <a:ext cx="414421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paramount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99789" y="0"/>
            <a:ext cx="414421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phenomena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180622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peninsula</a:t>
            </a:r>
          </a:p>
        </p:txBody>
      </p:sp>
    </p:spTree>
  </p:cSld>
  <p:clrMapOvr>
    <a:masterClrMapping/>
  </p:clrMapOvr>
</p:sld>
</file>

<file path=ppt/slides/slide4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-733778" y="5815601"/>
            <a:ext cx="406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embryo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30367" y="5815601"/>
            <a:ext cx="414421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embrace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57366" y="0"/>
            <a:ext cx="389021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embassy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508000" y="0"/>
            <a:ext cx="406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emblems</a:t>
            </a:r>
          </a:p>
        </p:txBody>
      </p:sp>
    </p:spTree>
  </p:cSld>
  <p:clrMapOvr>
    <a:masterClrMapping/>
  </p:clrMapOvr>
</p:sld>
</file>

<file path=ppt/slides/slide4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D9C33E8D-84AD-8144-AF03-A10ED31DBF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63" b="82269"/>
          <a:stretch>
            <a:fillRect/>
          </a:stretch>
        </p:blipFill>
        <p:spPr>
          <a:xfrm>
            <a:off x="40606" y="91364"/>
            <a:ext cx="9103394" cy="228467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19314"/>
            <a:ext cx="7772400" cy="1470025"/>
          </a:xfrm>
        </p:spPr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A4959</a:t>
            </a:r>
          </a:p>
        </p:txBody>
      </p:sp>
    </p:spTree>
    <p:extLst>
      <p:ext uri="{BB962C8B-B14F-4D97-AF65-F5344CB8AC3E}">
        <p14:creationId xmlns:p14="http://schemas.microsoft.com/office/powerpoint/2010/main" val="1696341936"/>
      </p:ext>
    </p:extLst>
  </p:cSld>
  <p:clrMapOvr>
    <a:masterClrMapping/>
  </p:clrMapOvr>
</p:sld>
</file>

<file path=ppt/slides/slide4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85422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ransom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30825" y="5836431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random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598311" y="5836431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reform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6792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radium</a:t>
            </a:r>
          </a:p>
        </p:txBody>
      </p:sp>
    </p:spTree>
  </p:cSld>
  <p:clrMapOvr>
    <a:masterClrMapping/>
  </p:clrMapOvr>
</p:sld>
</file>

<file path=ppt/slides/slide4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047572" y="0"/>
            <a:ext cx="360947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discuss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824675" y="0"/>
            <a:ext cx="403726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disrupt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847046" y="5802233"/>
            <a:ext cx="401052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disease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1051939" y="5802233"/>
            <a:ext cx="449178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distant</a:t>
            </a:r>
          </a:p>
        </p:txBody>
      </p:sp>
    </p:spTree>
  </p:cSld>
  <p:clrMapOvr>
    <a:masterClrMapping/>
  </p:clrMapOvr>
</p:sld>
</file>

<file path=ppt/slides/slide4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294404" y="0"/>
            <a:ext cx="42568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Century Gothic" panose="020B0502020202020204" pitchFamily="34" charset="0"/>
                <a:cs typeface="Calibri (Body)"/>
              </a:rPr>
              <a:t>appropriately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39963" y="5912896"/>
            <a:ext cx="45975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Century Gothic" panose="020B0502020202020204" pitchFamily="34" charset="0"/>
              </a:rPr>
              <a:t>approximately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90648" y="0"/>
            <a:ext cx="46961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Century Gothic" panose="020B0502020202020204" pitchFamily="34" charset="0"/>
              </a:rPr>
              <a:t>autobiography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294404" y="5925426"/>
            <a:ext cx="44210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Century Gothic" panose="020B0502020202020204" pitchFamily="34" charset="0"/>
              </a:rPr>
              <a:t>automatically</a:t>
            </a:r>
          </a:p>
        </p:txBody>
      </p:sp>
    </p:spTree>
  </p:cSld>
  <p:clrMapOvr>
    <a:masterClrMapping/>
  </p:clrMapOvr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273083" y="0"/>
            <a:ext cx="502652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expand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624462" y="5855705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expire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-891822" y="13368"/>
            <a:ext cx="407735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expert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36089" y="5855705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export</a:t>
            </a:r>
          </a:p>
        </p:txBody>
      </p:sp>
    </p:spTree>
  </p:cSld>
  <p:clrMapOvr>
    <a:masterClrMapping/>
  </p:clrMapOvr>
</p:sld>
</file>

<file path=ppt/slides/slide4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444810" y="0"/>
            <a:ext cx="382336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conditions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44283" y="5842337"/>
            <a:ext cx="402389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contestant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598311" y="5842337"/>
            <a:ext cx="410410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constant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598311" y="0"/>
            <a:ext cx="4558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consistent</a:t>
            </a:r>
          </a:p>
        </p:txBody>
      </p:sp>
    </p:spTree>
  </p:cSld>
  <p:clrMapOvr>
    <a:masterClrMapping/>
  </p:clrMapOvr>
</p:sld>
</file>

<file path=ppt/slides/slide4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05214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strategy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98512" y="0"/>
            <a:ext cx="422442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straight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0057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struggle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400" y="59947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5000" dirty="0">
              <a:latin typeface="Century Gothic" panose="020B0502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405214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strongly</a:t>
            </a:r>
          </a:p>
        </p:txBody>
      </p:sp>
    </p:spTree>
  </p:cSld>
  <p:clrMapOvr>
    <a:masterClrMapping/>
  </p:clrMapOvr>
</p:sld>
</file>

<file path=ppt/slides/slide4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301279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crave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71902" y="5842337"/>
            <a:ext cx="411747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crash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790222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curve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2400" y="59947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5000" dirty="0">
              <a:latin typeface="Century Gothic" panose="020B0502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482749" y="5842337"/>
            <a:ext cx="292768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crime</a:t>
            </a:r>
          </a:p>
        </p:txBody>
      </p:sp>
    </p:spTree>
  </p:cSld>
  <p:clrMapOvr>
    <a:masterClrMapping/>
  </p:clrMapOvr>
</p:sld>
</file>

<file path=ppt/slides/slide4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323857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desire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23857" y="5774178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detail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869245" y="0"/>
            <a:ext cx="413084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desert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441160" y="5815601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detach</a:t>
            </a:r>
          </a:p>
        </p:txBody>
      </p:sp>
    </p:spTree>
  </p:cSld>
  <p:clrMapOvr>
    <a:masterClrMapping/>
  </p:clrMapOvr>
</p:sld>
</file>

<file path=ppt/slides/slide4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47368" y="5842337"/>
            <a:ext cx="3796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apprehend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appearing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01368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appealing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appointed</a:t>
            </a:r>
          </a:p>
        </p:txBody>
      </p:sp>
    </p:spTree>
  </p:cSld>
  <p:clrMapOvr>
    <a:masterClrMapping/>
  </p:clrMapOvr>
</p:sld>
</file>

<file path=ppt/slides/slide4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-533400" y="5842337"/>
            <a:ext cx="363621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ideally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68191" y="0"/>
            <a:ext cx="374315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idolize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45908" y="5842337"/>
            <a:ext cx="374315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idiotic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406399" y="0"/>
            <a:ext cx="338221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involve</a:t>
            </a:r>
          </a:p>
        </p:txBody>
      </p:sp>
    </p:spTree>
  </p:cSld>
  <p:clrMapOvr>
    <a:masterClrMapping/>
  </p:clrMapOvr>
</p:sld>
</file>

<file path=ppt/slides/slide4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3472" y="0"/>
            <a:ext cx="386347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considering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32421" y="5842337"/>
            <a:ext cx="441157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constructive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12629" y="0"/>
            <a:ext cx="441157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consumption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-1" y="5842337"/>
            <a:ext cx="39971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consecutive</a:t>
            </a:r>
          </a:p>
        </p:txBody>
      </p:sp>
    </p:spTree>
  </p:cSld>
  <p:clrMapOvr>
    <a:masterClrMapping/>
  </p:clrMapOvr>
</p:sld>
</file>

<file path=ppt/slides/slide4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85422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vacate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44836" y="5824251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values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28746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vacuum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-643466" y="5884094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varied</a:t>
            </a:r>
          </a:p>
        </p:txBody>
      </p:sp>
    </p:spTree>
  </p:cSld>
  <p:clrMapOvr>
    <a:masterClrMapping/>
  </p:clrMapOvr>
</p:sld>
</file>

<file path=ppt/slides/slide4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601368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debatable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388337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developed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01368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desirable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determine</a:t>
            </a:r>
          </a:p>
        </p:txBody>
      </p:sp>
    </p:spTree>
  </p:cSld>
  <p:clrMapOvr>
    <a:masterClrMapping/>
  </p:clrMapOvr>
</p:sld>
</file>

<file path=ppt/slides/slide4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601368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conclusion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177441" y="5842337"/>
            <a:ext cx="409073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comparison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1" y="5842337"/>
            <a:ext cx="409073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combustion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1" y="0"/>
            <a:ext cx="386080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completion</a:t>
            </a:r>
          </a:p>
        </p:txBody>
      </p:sp>
    </p:spTree>
  </p:cSld>
  <p:clrMapOvr>
    <a:masterClrMapping/>
  </p:clrMapOvr>
</p:sld>
</file>

<file path=ppt/slides/slide4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983111" y="0"/>
            <a:ext cx="316088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fastened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01368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famished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833002" y="5842337"/>
            <a:ext cx="421105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families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575733" y="0"/>
            <a:ext cx="387684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finished</a:t>
            </a:r>
          </a:p>
        </p:txBody>
      </p:sp>
    </p:spTree>
  </p:cSld>
  <p:clrMapOvr>
    <a:masterClrMapping/>
  </p:clrMapOvr>
</p:sld>
</file>

<file path=ppt/slides/slide4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349955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detract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428977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despite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77102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delight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77102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details</a:t>
            </a:r>
          </a:p>
        </p:txBody>
      </p:sp>
    </p:spTree>
  </p:cSld>
  <p:clrMapOvr>
    <a:masterClrMapping/>
  </p:clrMapOvr>
</p:sld>
</file>

<file path=ppt/slides/slide4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617113" y="0"/>
            <a:ext cx="438484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crowds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246129" y="5850228"/>
            <a:ext cx="31683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crochet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587022" y="0"/>
            <a:ext cx="385010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crossed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91382" y="5842337"/>
            <a:ext cx="403726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crashed</a:t>
            </a:r>
          </a:p>
        </p:txBody>
      </p:sp>
    </p:spTree>
  </p:cSld>
  <p:clrMapOvr>
    <a:masterClrMapping/>
  </p:clrMapOvr>
</p:sld>
</file>

<file path=ppt/slides/slide4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541867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instinct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01368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insomnia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316089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instance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43237" y="0"/>
            <a:ext cx="391694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insists</a:t>
            </a:r>
          </a:p>
        </p:txBody>
      </p:sp>
    </p:spTree>
  </p:cSld>
  <p:clrMapOvr>
    <a:masterClrMapping/>
  </p:clrMapOvr>
</p:sld>
</file>

<file path=ppt/slides/slide4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-846666" y="5778336"/>
            <a:ext cx="389021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similar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28677" y="5778336"/>
            <a:ext cx="414421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sierra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8678" y="0"/>
            <a:ext cx="414421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silver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846666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siesta</a:t>
            </a:r>
          </a:p>
        </p:txBody>
      </p:sp>
    </p:spTree>
  </p:cSld>
  <p:clrMapOvr>
    <a:masterClrMapping/>
  </p:clrMapOvr>
</p:sld>
</file>

<file path=ppt/slides/slide4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-575733" y="5815601"/>
            <a:ext cx="406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bayonet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55735" y="5815601"/>
            <a:ext cx="414421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blanket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97255" y="0"/>
            <a:ext cx="389021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battery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474133" y="0"/>
            <a:ext cx="406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balance</a:t>
            </a:r>
          </a:p>
        </p:txBody>
      </p:sp>
    </p:spTree>
  </p:cSld>
  <p:clrMapOvr>
    <a:masterClrMapping/>
  </p:clrMapOvr>
</p:sld>
</file>

<file path=ppt/slides/slide4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D9C33E8D-84AD-8144-AF03-A10ED31DBF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63" b="82269"/>
          <a:stretch>
            <a:fillRect/>
          </a:stretch>
        </p:blipFill>
        <p:spPr>
          <a:xfrm>
            <a:off x="40606" y="91364"/>
            <a:ext cx="9103394" cy="228467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19314"/>
            <a:ext cx="7772400" cy="1470025"/>
          </a:xfrm>
        </p:spPr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B1187</a:t>
            </a:r>
          </a:p>
        </p:txBody>
      </p:sp>
    </p:spTree>
    <p:extLst>
      <p:ext uri="{BB962C8B-B14F-4D97-AF65-F5344CB8AC3E}">
        <p14:creationId xmlns:p14="http://schemas.microsoft.com/office/powerpoint/2010/main" val="3375680940"/>
      </p:ext>
    </p:extLst>
  </p:cSld>
  <p:clrMapOvr>
    <a:masterClrMapping/>
  </p:clrMapOvr>
</p:sld>
</file>

<file path=ppt/slides/slide4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530577" y="2977"/>
            <a:ext cx="46254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Century Gothic" panose="020B0502020202020204" pitchFamily="34" charset="0"/>
              </a:rPr>
              <a:t>disagreement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63594" y="5824150"/>
            <a:ext cx="42778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Century Gothic" panose="020B0502020202020204" pitchFamily="34" charset="0"/>
              </a:rPr>
              <a:t>disappearing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530577" y="5824150"/>
            <a:ext cx="46254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Century Gothic" panose="020B0502020202020204" pitchFamily="34" charset="0"/>
              </a:rPr>
              <a:t>displacement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63594" y="2977"/>
            <a:ext cx="42778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Century Gothic" panose="020B0502020202020204" pitchFamily="34" charset="0"/>
              </a:rPr>
              <a:t>disappointed</a:t>
            </a:r>
          </a:p>
        </p:txBody>
      </p:sp>
    </p:spTree>
  </p:cSld>
  <p:clrMapOvr>
    <a:masterClrMapping/>
  </p:clrMapOvr>
</p:sld>
</file>

<file path=ppt/slides/slide4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850615" y="0"/>
            <a:ext cx="360947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heritage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598897" y="0"/>
            <a:ext cx="403726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hesitate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534526" y="5802233"/>
            <a:ext cx="376989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hereditary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374614" y="5802233"/>
            <a:ext cx="449178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handsome</a:t>
            </a:r>
          </a:p>
        </p:txBody>
      </p:sp>
    </p:spTree>
  </p:cSld>
  <p:clrMapOvr>
    <a:masterClrMapping/>
  </p:clrMapOvr>
</p:sld>
</file>

<file path=ppt/slides/slide4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6840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  <a:cs typeface="Calibri (Body)"/>
              </a:rPr>
              <a:t>exponent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34530" y="5824150"/>
            <a:ext cx="401052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explorer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22185" y="0"/>
            <a:ext cx="451852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expected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401054" y="5824150"/>
            <a:ext cx="401052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explains</a:t>
            </a:r>
          </a:p>
        </p:txBody>
      </p:sp>
    </p:spTree>
  </p:cSld>
  <p:clrMapOvr>
    <a:masterClrMapping/>
  </p:clrMapOvr>
</p:sld>
</file>

<file path=ppt/slides/slide4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881511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validate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253991" y="5815601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variable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-521351" y="0"/>
            <a:ext cx="407735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valuable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55361" y="5808045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vaporize</a:t>
            </a:r>
          </a:p>
        </p:txBody>
      </p:sp>
    </p:spTree>
  </p:cSld>
  <p:clrMapOvr>
    <a:masterClrMapping/>
  </p:clrMapOvr>
</p:sld>
</file>

<file path=ppt/slides/slide4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20632" y="0"/>
            <a:ext cx="382336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preliminary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120105" y="5842337"/>
            <a:ext cx="402389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practically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1" y="5842337"/>
            <a:ext cx="410410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permanent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227265" y="0"/>
            <a:ext cx="4558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preparation</a:t>
            </a:r>
          </a:p>
        </p:txBody>
      </p:sp>
    </p:spTree>
  </p:cSld>
  <p:clrMapOvr>
    <a:masterClrMapping/>
  </p:clrMapOvr>
</p:sld>
</file>

<file path=ppt/slides/slide4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84237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embryo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01368" y="0"/>
            <a:ext cx="422442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empire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01368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employ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400" y="59947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5000" dirty="0">
              <a:latin typeface="Century Gothic" panose="020B0502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225778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embrace</a:t>
            </a:r>
          </a:p>
        </p:txBody>
      </p:sp>
    </p:spTree>
  </p:cSld>
  <p:clrMapOvr>
    <a:masterClrMapping/>
  </p:clrMapOvr>
</p:sld>
</file>

<file path=ppt/slides/slide4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098082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started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8082" y="5838939"/>
            <a:ext cx="411747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sterile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496712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startle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2400" y="59947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5000" dirty="0">
              <a:latin typeface="Century Gothic" panose="020B0502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361246" y="5842337"/>
            <a:ext cx="292768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stories</a:t>
            </a:r>
          </a:p>
        </p:txBody>
      </p:sp>
    </p:spTree>
  </p:cSld>
  <p:clrMapOvr>
    <a:masterClrMapping/>
  </p:clrMapOvr>
</p:sld>
</file>

<file path=ppt/slides/slide4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244835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gratify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26188" y="5815601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gratuity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824089" y="0"/>
            <a:ext cx="413084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gravity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644360" y="5815601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gravel</a:t>
            </a:r>
          </a:p>
        </p:txBody>
      </p:sp>
    </p:spTree>
  </p:cSld>
  <p:clrMapOvr>
    <a:masterClrMapping/>
  </p:clrMapOvr>
</p:sld>
</file>

<file path=ppt/slides/slide4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47368" y="5842337"/>
            <a:ext cx="3796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marketing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maternity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01368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machinery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materials</a:t>
            </a:r>
          </a:p>
        </p:txBody>
      </p:sp>
    </p:spTree>
  </p:cSld>
  <p:clrMapOvr>
    <a:masterClrMapping/>
  </p:clrMapOvr>
</p:sld>
</file>

<file path=ppt/slides/slide4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-1" y="5824150"/>
            <a:ext cx="423778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inexpensive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13158" y="0"/>
            <a:ext cx="413084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information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00842" y="5842337"/>
            <a:ext cx="374315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individuals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395705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incorporate</a:t>
            </a:r>
          </a:p>
        </p:txBody>
      </p:sp>
    </p:spTree>
  </p:cSld>
  <p:clrMapOvr>
    <a:masterClrMapping/>
  </p:clrMapOvr>
</p:sld>
</file>

<file path=ppt/slides/slide4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172306" y="0"/>
            <a:ext cx="233947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gold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65471" y="5843432"/>
            <a:ext cx="205873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gory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85263" y="0"/>
            <a:ext cx="213894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good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-372833" y="5861517"/>
            <a:ext cx="274052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gore</a:t>
            </a:r>
          </a:p>
        </p:txBody>
      </p:sp>
    </p:spTree>
  </p:cSld>
  <p:clrMapOvr>
    <a:masterClrMapping/>
  </p:clrMapOvr>
</p:sld>
</file>

<file path=ppt/slides/slide4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395111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illegally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09849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illogical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4197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illegible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-408479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illusions</a:t>
            </a:r>
          </a:p>
        </p:txBody>
      </p:sp>
    </p:spTree>
  </p:cSld>
  <p:clrMapOvr>
    <a:masterClrMapping/>
  </p:clrMapOvr>
</p:sld>
</file>

<file path=ppt/slides/slide4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041635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radiate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530578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radical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11448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raining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440267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radiant</a:t>
            </a:r>
          </a:p>
        </p:txBody>
      </p:sp>
    </p:spTree>
  </p:cSld>
  <p:clrMapOvr>
    <a:masterClrMapping/>
  </p:clrMapOvr>
</p:sld>
</file>

<file path=ppt/slides/slide4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459029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forks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83391" y="5842337"/>
            <a:ext cx="332873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force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623713" y="5842337"/>
            <a:ext cx="343568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forum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496712" y="0"/>
            <a:ext cx="318168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focus</a:t>
            </a:r>
          </a:p>
        </p:txBody>
      </p:sp>
    </p:spTree>
  </p:cSld>
  <p:clrMapOvr>
    <a:masterClrMapping/>
  </p:clrMapOvr>
</p:sld>
</file>

<file path=ppt/slides/slide4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293895" y="0"/>
            <a:ext cx="385010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dirty="0">
                <a:latin typeface="Century Gothic" panose="020B0502020202020204" pitchFamily="34" charset="0"/>
              </a:rPr>
              <a:t>predictions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66105" y="5802233"/>
            <a:ext cx="427789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dirty="0">
                <a:latin typeface="Century Gothic" panose="020B0502020202020204" pitchFamily="34" charset="0"/>
              </a:rPr>
              <a:t>predominant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1" y="5842337"/>
            <a:ext cx="427789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dirty="0">
                <a:latin typeface="Century Gothic" panose="020B0502020202020204" pitchFamily="34" charset="0"/>
              </a:rPr>
              <a:t>predicament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387684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dirty="0">
                <a:latin typeface="Century Gothic" panose="020B0502020202020204" pitchFamily="34" charset="0"/>
              </a:rPr>
              <a:t>predictable</a:t>
            </a:r>
          </a:p>
        </p:txBody>
      </p:sp>
    </p:spTree>
  </p:cSld>
  <p:clrMapOvr>
    <a:masterClrMapping/>
  </p:clrMapOvr>
</p:sld>
</file>

<file path=ppt/slides/slide4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270933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fictitious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474133" y="582765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finalize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01368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fistfight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01368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finance</a:t>
            </a:r>
          </a:p>
        </p:txBody>
      </p:sp>
    </p:spTree>
  </p:cSld>
  <p:clrMapOvr>
    <a:masterClrMapping/>
  </p:clrMapOvr>
</p:sld>
</file>

<file path=ppt/slides/slide4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153929" y="0"/>
            <a:ext cx="363621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culprit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240633" y="5842337"/>
            <a:ext cx="31683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cuticle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481263" y="0"/>
            <a:ext cx="364957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cutting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53403" y="5842337"/>
            <a:ext cx="403726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curlers</a:t>
            </a:r>
          </a:p>
        </p:txBody>
      </p:sp>
    </p:spTree>
  </p:cSld>
  <p:clrMapOvr>
    <a:masterClrMapping/>
  </p:clrMapOvr>
</p:sld>
</file>

<file path=ppt/slides/slide4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pancakes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01368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panorama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112889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pancreas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68920" y="0"/>
            <a:ext cx="391694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painters</a:t>
            </a:r>
          </a:p>
        </p:txBody>
      </p:sp>
    </p:spTree>
  </p:cSld>
  <p:clrMapOvr>
    <a:masterClrMapping/>
  </p:clrMapOvr>
</p:sld>
</file>

<file path=ppt/slides/slide5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66839" y="5815601"/>
            <a:ext cx="389021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inexpensive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99789" y="5815601"/>
            <a:ext cx="414421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investigate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99789" y="0"/>
            <a:ext cx="414421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inquisitive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395705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imaginative</a:t>
            </a:r>
          </a:p>
        </p:txBody>
      </p:sp>
    </p:spTree>
  </p:cSld>
  <p:clrMapOvr>
    <a:masterClrMapping/>
  </p:clrMapOvr>
</p:sld>
</file>

<file path=ppt/slides/slide5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-383823" y="5875778"/>
            <a:ext cx="315494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aspirin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54638" y="5770446"/>
            <a:ext cx="326189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archers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45611" y="-20669"/>
            <a:ext cx="389021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artists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383822" y="0"/>
            <a:ext cx="315494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artisan</a:t>
            </a:r>
          </a:p>
        </p:txBody>
      </p:sp>
    </p:spTree>
  </p:cSld>
  <p:clrMapOvr>
    <a:masterClrMapping/>
  </p:clrMapOvr>
</p:sld>
</file>

<file path=ppt/slides/slide5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D9C33E8D-84AD-8144-AF03-A10ED31DBF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63" b="82269"/>
          <a:stretch>
            <a:fillRect/>
          </a:stretch>
        </p:blipFill>
        <p:spPr>
          <a:xfrm>
            <a:off x="40606" y="91364"/>
            <a:ext cx="9103394" cy="228467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19314"/>
            <a:ext cx="7772400" cy="1470025"/>
          </a:xfrm>
        </p:spPr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Grade 11</a:t>
            </a:r>
          </a:p>
        </p:txBody>
      </p:sp>
    </p:spTree>
    <p:extLst>
      <p:ext uri="{BB962C8B-B14F-4D97-AF65-F5344CB8AC3E}">
        <p14:creationId xmlns:p14="http://schemas.microsoft.com/office/powerpoint/2010/main" val="826503117"/>
      </p:ext>
    </p:extLst>
  </p:cSld>
  <p:clrMapOvr>
    <a:masterClrMapping/>
  </p:clrMapOvr>
</p:sld>
</file>

<file path=ppt/slides/slide5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677333" y="0"/>
            <a:ext cx="462547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insensible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42318" y="5767705"/>
            <a:ext cx="427789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insensitive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635148" y="5892876"/>
            <a:ext cx="462547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inevitable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42319" y="0"/>
            <a:ext cx="427789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incredible</a:t>
            </a:r>
          </a:p>
        </p:txBody>
      </p:sp>
    </p:spTree>
  </p:cSld>
  <p:clrMapOvr>
    <a:masterClrMapping/>
  </p:clrMapOvr>
</p:sld>
</file>

<file path=ppt/slides/slide5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293890" y="0"/>
            <a:ext cx="385011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beautifully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3789" y="0"/>
            <a:ext cx="410410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benediction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46316" y="5802233"/>
            <a:ext cx="419768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benefactors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13368" y="5815601"/>
            <a:ext cx="403726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beneficiary</a:t>
            </a:r>
          </a:p>
        </p:txBody>
      </p:sp>
    </p:spTree>
  </p:cSld>
  <p:clrMapOvr>
    <a:masterClrMapping/>
  </p:clrMapOvr>
</p:sld>
</file>

<file path=ppt/slides/slide5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6840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  <a:cs typeface="Calibri (Body)"/>
              </a:rPr>
              <a:t>spending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95770" y="5768698"/>
            <a:ext cx="360947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spelling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0" y="0"/>
            <a:ext cx="3810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spectrum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401054" y="5824150"/>
            <a:ext cx="401052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splendid</a:t>
            </a:r>
          </a:p>
        </p:txBody>
      </p:sp>
    </p:spTree>
  </p:cSld>
  <p:clrMapOvr>
    <a:masterClrMapping/>
  </p:clrMapOvr>
</p:sld>
</file>

<file path=ppt/slides/slide5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915377" y="13368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identify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385902" y="5819333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identity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-559376" y="13368"/>
            <a:ext cx="407735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idealism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9867" y="5819333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idolize</a:t>
            </a:r>
          </a:p>
        </p:txBody>
      </p:sp>
    </p:spTree>
  </p:cSld>
  <p:clrMapOvr>
    <a:masterClrMapping/>
  </p:clrMapOvr>
</p:sld>
</file>

<file path=ppt/slides/slide5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388919" y="0"/>
            <a:ext cx="382336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relic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88392" y="5842337"/>
            <a:ext cx="402389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epic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1148495" y="5842337"/>
            <a:ext cx="410410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chick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1603022" y="0"/>
            <a:ext cx="4558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spit</a:t>
            </a:r>
          </a:p>
        </p:txBody>
      </p:sp>
    </p:spTree>
  </p:cSld>
  <p:clrMapOvr>
    <a:masterClrMapping/>
  </p:clrMapOvr>
</p:sld>
</file>

<file path=ppt/slides/slide5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191911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confusion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59022" y="0"/>
            <a:ext cx="422442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composite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59022" y="5842337"/>
            <a:ext cx="398497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companies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400" y="59947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5000" dirty="0">
              <a:latin typeface="Century Gothic" panose="020B0502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191911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continues</a:t>
            </a:r>
          </a:p>
        </p:txBody>
      </p:sp>
    </p:spTree>
  </p:cSld>
  <p:clrMapOvr>
    <a:masterClrMapping/>
  </p:clrMapOvr>
</p:sld>
</file>

<file path=ppt/slides/slide5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601368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intensive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60726" y="5842337"/>
            <a:ext cx="378327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insurance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influence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2400" y="59947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5000" dirty="0">
              <a:latin typeface="Century Gothic" panose="020B0502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1" y="5842337"/>
            <a:ext cx="369503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informant</a:t>
            </a:r>
          </a:p>
        </p:txBody>
      </p:sp>
    </p:spTree>
  </p:cSld>
  <p:clrMapOvr>
    <a:masterClrMapping/>
  </p:clrMapOvr>
</p:sld>
</file>

<file path=ppt/slides/slide5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601368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rethink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574632" y="5815601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rafters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0"/>
            <a:ext cx="332873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ransack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840" y="5815601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recheck</a:t>
            </a:r>
          </a:p>
        </p:txBody>
      </p:sp>
    </p:spTree>
  </p:cSld>
  <p:clrMapOvr>
    <a:masterClrMapping/>
  </p:clrMapOvr>
</p:sld>
</file>

<file path=ppt/slides/slide5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47368" y="5842337"/>
            <a:ext cx="3796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intention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interlude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01368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interpret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interface</a:t>
            </a:r>
          </a:p>
        </p:txBody>
      </p:sp>
    </p:spTree>
  </p:cSld>
  <p:clrMapOvr>
    <a:masterClrMapping/>
  </p:clrMapOvr>
</p:sld>
</file>

<file path=ppt/slides/slide5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-406400" y="5842337"/>
            <a:ext cx="268705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suite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29684" y="0"/>
            <a:ext cx="291431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since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29684" y="5842337"/>
            <a:ext cx="291431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suede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" y="0"/>
            <a:ext cx="268705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suave</a:t>
            </a:r>
          </a:p>
        </p:txBody>
      </p:sp>
    </p:spTree>
  </p:cSld>
  <p:clrMapOvr>
    <a:masterClrMapping/>
  </p:clrMapOvr>
</p:sld>
</file>

<file path=ppt/slides/slide5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3471" y="0"/>
            <a:ext cx="41685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Century Gothic" panose="020B0502020202020204" pitchFamily="34" charset="0"/>
              </a:rPr>
              <a:t>resemblance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70725" y="5842337"/>
            <a:ext cx="38732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Century Gothic" panose="020B0502020202020204" pitchFamily="34" charset="0"/>
              </a:rPr>
              <a:t>requirement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50933" y="0"/>
            <a:ext cx="38732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Century Gothic" panose="020B0502020202020204" pitchFamily="34" charset="0"/>
              </a:rPr>
              <a:t>renaissance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-2" y="5842337"/>
            <a:ext cx="45720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Century Gothic" panose="020B0502020202020204" pitchFamily="34" charset="0"/>
              </a:rPr>
              <a:t>remembrance</a:t>
            </a:r>
          </a:p>
        </p:txBody>
      </p:sp>
    </p:spTree>
  </p:cSld>
  <p:clrMapOvr>
    <a:masterClrMapping/>
  </p:clrMapOvr>
</p:sld>
</file>

<file path=ppt/slides/slide5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dissociate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01368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disastrous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01368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discussion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-1" y="5842337"/>
            <a:ext cx="383673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discourage</a:t>
            </a:r>
          </a:p>
        </p:txBody>
      </p:sp>
    </p:spTree>
  </p:cSld>
  <p:clrMapOvr>
    <a:masterClrMapping/>
  </p:clrMapOvr>
</p:sld>
</file>

<file path=ppt/slides/slide5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210757" y="0"/>
            <a:ext cx="493324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commemorate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1" y="0"/>
            <a:ext cx="390357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competitive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10757" y="5842337"/>
            <a:ext cx="493324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communicate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cooperate</a:t>
            </a:r>
          </a:p>
        </p:txBody>
      </p:sp>
    </p:spTree>
  </p:cSld>
  <p:clrMapOvr>
    <a:masterClrMapping/>
  </p:clrMapOvr>
</p:sld>
</file>

<file path=ppt/slides/slide5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601368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promotes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815262" y="5842337"/>
            <a:ext cx="332873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populous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417690" y="5842337"/>
            <a:ext cx="343568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positive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417690" y="0"/>
            <a:ext cx="318168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politics</a:t>
            </a:r>
          </a:p>
        </p:txBody>
      </p:sp>
    </p:spTree>
  </p:cSld>
  <p:clrMapOvr>
    <a:masterClrMapping/>
  </p:clrMapOvr>
</p:sld>
</file>

<file path=ppt/slides/slide5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507789" y="0"/>
            <a:ext cx="385010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fragment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3895" y="5802233"/>
            <a:ext cx="427789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fractional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575734" y="5802233"/>
            <a:ext cx="421105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frequent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387684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fraudulent</a:t>
            </a:r>
          </a:p>
        </p:txBody>
      </p:sp>
    </p:spTree>
  </p:cSld>
  <p:clrMapOvr>
    <a:masterClrMapping/>
  </p:clrMapOvr>
</p:sld>
</file>

<file path=ppt/slides/slide5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0"/>
            <a:ext cx="386347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inheritance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inquisition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38843" y="5842337"/>
            <a:ext cx="450515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institution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01368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inquisitive</a:t>
            </a:r>
          </a:p>
        </p:txBody>
      </p:sp>
    </p:spTree>
  </p:cSld>
  <p:clrMapOvr>
    <a:masterClrMapping/>
  </p:clrMapOvr>
</p:sld>
</file>

<file path=ppt/slides/slide5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507789" y="0"/>
            <a:ext cx="363621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dexterity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1" y="5842337"/>
            <a:ext cx="31683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declaring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364957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directions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06737" y="5842337"/>
            <a:ext cx="403726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detection</a:t>
            </a:r>
          </a:p>
        </p:txBody>
      </p:sp>
    </p:spTree>
  </p:cSld>
  <p:clrMapOvr>
    <a:masterClrMapping/>
  </p:clrMapOvr>
</p:sld>
</file>

<file path=ppt/slides/slide5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28978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lending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65814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lesions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564444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lenient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78656" y="0"/>
            <a:ext cx="391694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lessons</a:t>
            </a:r>
          </a:p>
        </p:txBody>
      </p:sp>
    </p:spTree>
  </p:cSld>
  <p:clrMapOvr>
    <a:masterClrMapping/>
  </p:clrMapOvr>
</p:sld>
</file>

<file path=ppt/slides/slide5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66839" y="5815601"/>
            <a:ext cx="389021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disciplined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99789" y="5815601"/>
            <a:ext cx="414421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dilapidated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99789" y="0"/>
            <a:ext cx="414421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directions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1" y="0"/>
            <a:ext cx="414421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discouraged</a:t>
            </a:r>
          </a:p>
        </p:txBody>
      </p:sp>
    </p:spTree>
  </p:cSld>
  <p:clrMapOvr>
    <a:masterClrMapping/>
  </p:clrMapOvr>
</p:sld>
</file>

<file path=ppt/slides/slide5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-247316" y="5815601"/>
            <a:ext cx="406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distributed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27318" y="5819333"/>
            <a:ext cx="414421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distracted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53789" y="0"/>
            <a:ext cx="389021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discharged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356936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disheveled</a:t>
            </a:r>
          </a:p>
        </p:txBody>
      </p:sp>
    </p:spTree>
  </p:cSld>
  <p:clrMapOvr>
    <a:masterClrMapping/>
  </p:clrMapOvr>
</p:sld>
</file>

<file path=ppt/slides/slide5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D9C33E8D-84AD-8144-AF03-A10ED31DBF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63" b="82269"/>
          <a:stretch>
            <a:fillRect/>
          </a:stretch>
        </p:blipFill>
        <p:spPr>
          <a:xfrm>
            <a:off x="40606" y="91364"/>
            <a:ext cx="9103394" cy="228467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19314"/>
            <a:ext cx="7772400" cy="1470025"/>
          </a:xfrm>
        </p:spPr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A1296</a:t>
            </a:r>
          </a:p>
        </p:txBody>
      </p:sp>
    </p:spTree>
    <p:extLst>
      <p:ext uri="{BB962C8B-B14F-4D97-AF65-F5344CB8AC3E}">
        <p14:creationId xmlns:p14="http://schemas.microsoft.com/office/powerpoint/2010/main" val="1774537317"/>
      </p:ext>
    </p:extLst>
  </p:cSld>
  <p:clrMapOvr>
    <a:masterClrMapping/>
  </p:clrMapOvr>
</p:sld>
</file>

<file path=ppt/slides/slide5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334210" y="0"/>
            <a:ext cx="3302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denied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6211" y="5842337"/>
            <a:ext cx="320842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devote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334210" y="5842337"/>
            <a:ext cx="3302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denote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3476" y="0"/>
            <a:ext cx="298115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dental</a:t>
            </a:r>
          </a:p>
        </p:txBody>
      </p:sp>
    </p:spTree>
  </p:cSld>
  <p:clrMapOvr>
    <a:masterClrMapping/>
  </p:clrMapOvr>
</p:sld>
</file>

<file path=ppt/slides/slide5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609979" y="0"/>
            <a:ext cx="385011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hallowed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695455" y="0"/>
            <a:ext cx="410410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handful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25249" y="5802233"/>
            <a:ext cx="419768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hallway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442346" y="5802233"/>
            <a:ext cx="403726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hollowed</a:t>
            </a:r>
          </a:p>
        </p:txBody>
      </p:sp>
    </p:spTree>
  </p:cSld>
  <p:clrMapOvr>
    <a:masterClrMapping/>
  </p:clrMapOvr>
</p:sld>
</file>

<file path=ppt/slides/slide5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215383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  <a:cs typeface="Calibri (Body)"/>
              </a:rPr>
              <a:t>transcript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82473" y="5825143"/>
            <a:ext cx="360947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transcend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31790" y="0"/>
            <a:ext cx="3810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transform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548997" y="5825143"/>
            <a:ext cx="401052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transport</a:t>
            </a:r>
          </a:p>
        </p:txBody>
      </p:sp>
    </p:spTree>
  </p:cSld>
  <p:clrMapOvr>
    <a:masterClrMapping/>
  </p:clrMapOvr>
</p:sld>
</file>

<file path=ppt/slides/slide5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960534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affluent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555235" y="5815601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affiliate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-634257" y="0"/>
            <a:ext cx="407735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afflicted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91200" y="5815601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affected</a:t>
            </a:r>
          </a:p>
        </p:txBody>
      </p:sp>
    </p:spTree>
  </p:cSld>
  <p:clrMapOvr>
    <a:masterClrMapping/>
  </p:clrMapOvr>
</p:sld>
</file>

<file path=ppt/slides/slide5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029158" y="0"/>
            <a:ext cx="311484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obtuse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29158" y="5842337"/>
            <a:ext cx="311484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oblong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1" y="5842337"/>
            <a:ext cx="280736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oblige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0"/>
            <a:ext cx="3034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opaque</a:t>
            </a:r>
          </a:p>
        </p:txBody>
      </p:sp>
    </p:spTree>
  </p:cSld>
  <p:clrMapOvr>
    <a:masterClrMapping/>
  </p:clrMapOvr>
</p:sld>
</file>

<file path=ppt/slides/slide5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136360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recipient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93712" y="0"/>
            <a:ext cx="422442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receiving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01368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receipt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400" y="59947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5000" dirty="0">
              <a:latin typeface="Century Gothic" panose="020B0502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225778" y="5850228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resident</a:t>
            </a:r>
          </a:p>
        </p:txBody>
      </p:sp>
    </p:spTree>
  </p:cSld>
  <p:clrMapOvr>
    <a:masterClrMapping/>
  </p:clrMapOvr>
</p:sld>
</file>

<file path=ppt/slides/slide5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601368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counselor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60726" y="5842337"/>
            <a:ext cx="378327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consensus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consisted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2400" y="59947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5000" dirty="0">
              <a:latin typeface="Century Gothic" panose="020B0502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1" y="5842337"/>
            <a:ext cx="369503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conscious</a:t>
            </a:r>
          </a:p>
        </p:txBody>
      </p:sp>
    </p:spTree>
  </p:cSld>
  <p:clrMapOvr>
    <a:masterClrMapping/>
  </p:clrMapOvr>
</p:sld>
</file>

<file path=ppt/slides/slide5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280526" y="0"/>
            <a:ext cx="386347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continuous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574632" y="5815601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consistent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1" y="0"/>
            <a:ext cx="386347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concerning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840" y="5815601"/>
            <a:ext cx="3796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concentric</a:t>
            </a:r>
          </a:p>
        </p:txBody>
      </p:sp>
    </p:spTree>
  </p:cSld>
  <p:clrMapOvr>
    <a:masterClrMapping/>
  </p:clrMapOvr>
</p:sld>
</file>

<file path=ppt/slides/slide5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47368" y="5842337"/>
            <a:ext cx="3796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positions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posterior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01368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postulate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pollinate</a:t>
            </a:r>
          </a:p>
        </p:txBody>
      </p:sp>
    </p:spTree>
  </p:cSld>
  <p:clrMapOvr>
    <a:masterClrMapping/>
  </p:clrMapOvr>
</p:sld>
</file>

<file path=ppt/slides/slide5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-395111" y="5842337"/>
            <a:ext cx="268705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ideal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27880" y="0"/>
            <a:ext cx="291431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imply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36084" y="5842337"/>
            <a:ext cx="291431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expel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270932" y="0"/>
            <a:ext cx="268705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impel</a:t>
            </a:r>
          </a:p>
        </p:txBody>
      </p:sp>
    </p:spTree>
  </p:cSld>
  <p:clrMapOvr>
    <a:masterClrMapping/>
  </p:clrMapOvr>
</p:sld>
</file>

<file path=ppt/slides/slide5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556129" y="0"/>
            <a:ext cx="389021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collapse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14737" y="5842337"/>
            <a:ext cx="352926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collateral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09918" y="0"/>
            <a:ext cx="360947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colonize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-278657" y="5842337"/>
            <a:ext cx="376989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collective</a:t>
            </a:r>
          </a:p>
        </p:txBody>
      </p:sp>
    </p:spTree>
  </p:cSld>
  <p:clrMapOvr>
    <a:masterClrMapping/>
  </p:clrMapOvr>
</p:sld>
</file>

<file path=ppt/slides/slide5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reproduce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80526" y="5842337"/>
            <a:ext cx="386347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repulsion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01368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recipient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-1" y="5842337"/>
            <a:ext cx="383673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repugnant</a:t>
            </a:r>
          </a:p>
        </p:txBody>
      </p:sp>
    </p:spTree>
  </p:cSld>
  <p:clrMapOvr>
    <a:masterClrMapping/>
  </p:clrMapOvr>
</p:sld>
</file>

<file path=ppt/slides/slide5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240421" y="0"/>
            <a:ext cx="390357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prosecuted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180623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prosperity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40421" y="5842337"/>
            <a:ext cx="390357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promissory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procession</a:t>
            </a:r>
          </a:p>
        </p:txBody>
      </p:sp>
    </p:spTree>
  </p:cSld>
  <p:clrMapOvr>
    <a:masterClrMapping/>
  </p:clrMapOvr>
</p:sld>
</file>

<file path=ppt/slides/slide5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173579" y="0"/>
            <a:ext cx="397042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meticulous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173580" y="5842337"/>
            <a:ext cx="397042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metropolis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1" y="5842337"/>
            <a:ext cx="371642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mesmerize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2" y="0"/>
            <a:ext cx="394368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metabolism</a:t>
            </a:r>
          </a:p>
        </p:txBody>
      </p:sp>
    </p:spTree>
  </p:cSld>
  <p:clrMapOvr>
    <a:masterClrMapping/>
  </p:clrMapOvr>
</p:sld>
</file>

<file path=ppt/slides/slide5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039556" y="0"/>
            <a:ext cx="385010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flicking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90194" y="5802233"/>
            <a:ext cx="427789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flippers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995502" y="5802233"/>
            <a:ext cx="421105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flirting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598311" y="0"/>
            <a:ext cx="387684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flippant</a:t>
            </a:r>
          </a:p>
        </p:txBody>
      </p:sp>
    </p:spTree>
  </p:cSld>
  <p:clrMapOvr>
    <a:masterClrMapping/>
  </p:clrMapOvr>
</p:sld>
</file>

<file path=ppt/slides/slide5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28977" y="0"/>
            <a:ext cx="386347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sanction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428977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sanctity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24905" y="5805072"/>
            <a:ext cx="450515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sardonic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06168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sacredly</a:t>
            </a:r>
          </a:p>
        </p:txBody>
      </p:sp>
    </p:spTree>
  </p:cSld>
  <p:clrMapOvr>
    <a:masterClrMapping/>
  </p:clrMapOvr>
</p:sld>
</file>

<file path=ppt/slides/slide5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507789" y="0"/>
            <a:ext cx="363621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invisible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1" y="5842337"/>
            <a:ext cx="364958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indemnity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364957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indicated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06737" y="5842337"/>
            <a:ext cx="403726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inherited</a:t>
            </a:r>
          </a:p>
        </p:txBody>
      </p:sp>
    </p:spTree>
  </p:cSld>
  <p:clrMapOvr>
    <a:masterClrMapping/>
  </p:clrMapOvr>
</p:sld>
</file>

<file path=ppt/slides/slide5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0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adaptor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01368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addict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5842337"/>
            <a:ext cx="35426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admirer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27053" y="0"/>
            <a:ext cx="391694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adamant</a:t>
            </a:r>
          </a:p>
        </p:txBody>
      </p:sp>
    </p:spTree>
  </p:cSld>
  <p:clrMapOvr>
    <a:masterClrMapping/>
  </p:clrMapOvr>
</p:sld>
</file>

<file path=ppt/slides/slide5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-802406" y="5815601"/>
            <a:ext cx="389021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efface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8056" y="5819333"/>
            <a:ext cx="414421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effect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8056" y="0"/>
            <a:ext cx="414421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effort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869245" y="0"/>
            <a:ext cx="395705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effigy</a:t>
            </a:r>
          </a:p>
        </p:txBody>
      </p:sp>
    </p:spTree>
  </p:cSld>
  <p:clrMapOvr>
    <a:masterClrMapping/>
  </p:clrMapOvr>
</p:sld>
</file>

<file path=ppt/slides/slide5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-575437" y="5815601"/>
            <a:ext cx="266031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title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77309" y="5762889"/>
            <a:ext cx="288757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tithe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77310" y="0"/>
            <a:ext cx="288757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tiles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722489" y="0"/>
            <a:ext cx="295442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latin typeface="Century Gothic" panose="020B0502020202020204" pitchFamily="34" charset="0"/>
              </a:rPr>
              <a:t>tine</a:t>
            </a:r>
          </a:p>
        </p:txBody>
      </p:sp>
    </p:spTree>
  </p:cSld>
  <p:clrMapOvr>
    <a:masterClrMapping/>
  </p:clrMapOvr>
</p:sld>
</file>

<file path=ppt/slides/slide5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593" name="Rectangle 2">
            <a:extLst>
              <a:ext uri="{FF2B5EF4-FFF2-40B4-BE49-F238E27FC236}">
                <a16:creationId xmlns:a16="http://schemas.microsoft.com/office/drawing/2014/main" id="{F6589E0E-F02C-03B9-4671-DC9B041032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28575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6000" i="1">
                <a:latin typeface="Century Gothic" panose="020B0502020202020204" pitchFamily="34" charset="0"/>
              </a:rPr>
              <a:t>THE END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432</TotalTime>
  <Words>1192</Words>
  <Application>Microsoft Macintosh PowerPoint</Application>
  <PresentationFormat>On-screen Show (4:3)</PresentationFormat>
  <Paragraphs>1150</Paragraphs>
  <Slides>590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590</vt:i4>
      </vt:variant>
    </vt:vector>
  </HeadingPairs>
  <TitlesOfParts>
    <vt:vector size="594" baseType="lpstr">
      <vt:lpstr>Arial</vt:lpstr>
      <vt:lpstr>Calibri</vt:lpstr>
      <vt:lpstr>Century Gothic</vt:lpstr>
      <vt:lpstr>Office Theme</vt:lpstr>
      <vt:lpstr>PowerPoint Presentation</vt:lpstr>
      <vt:lpstr>A-A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A7141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A8224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A3183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A5414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A8595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A6867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A8183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Grade 8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A4959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B1187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Grade 11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A1296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END</vt:lpstr>
    </vt:vector>
  </TitlesOfParts>
  <Company>School of Education, UNC-CH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Pre-Primer</dc:title>
  <dc:creator>Allison Dennis</dc:creator>
  <cp:lastModifiedBy>Jane Farrall</cp:lastModifiedBy>
  <cp:revision>20</cp:revision>
  <dcterms:created xsi:type="dcterms:W3CDTF">2014-06-23T21:03:18Z</dcterms:created>
  <dcterms:modified xsi:type="dcterms:W3CDTF">2022-12-18T07:14:42Z</dcterms:modified>
</cp:coreProperties>
</file>